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notesMasterIdLst>
    <p:notesMasterId r:id="rId7"/>
  </p:notesMasterIdLst>
  <p:sldIdLst>
    <p:sldId id="376" r:id="rId2"/>
    <p:sldId id="391" r:id="rId3"/>
    <p:sldId id="390" r:id="rId4"/>
    <p:sldId id="383" r:id="rId5"/>
    <p:sldId id="38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B7EC668-0A1D-4458-BA67-A2CE0EC39987}" v="52" dt="2020-06-11T21:08:28.1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68" d="100"/>
          <a:sy n="68" d="100"/>
        </p:scale>
        <p:origin x="73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niel Drew" userId="7e8f275a5241a74f" providerId="LiveId" clId="{7B345027-CA64-4CF6-A44C-982D535DA0A4}"/>
    <pc:docChg chg="delSld">
      <pc:chgData name="Daniel Drew" userId="7e8f275a5241a74f" providerId="LiveId" clId="{7B345027-CA64-4CF6-A44C-982D535DA0A4}" dt="2019-05-17T01:36:58.256" v="0" actId="2696"/>
      <pc:docMkLst>
        <pc:docMk/>
      </pc:docMkLst>
    </pc:docChg>
  </pc:docChgLst>
  <pc:docChgLst>
    <pc:chgData name="Daniel Drew" userId="7e8f275a5241a74f" providerId="LiveId" clId="{B04F7AFA-9A08-48B5-8DB7-F4B6124B6D17}"/>
    <pc:docChg chg="modSld modShowInfo">
      <pc:chgData name="Daniel Drew" userId="7e8f275a5241a74f" providerId="LiveId" clId="{B04F7AFA-9A08-48B5-8DB7-F4B6124B6D17}" dt="2020-03-17T21:48:36.429" v="39"/>
      <pc:docMkLst>
        <pc:docMk/>
      </pc:docMkLst>
      <pc:sldChg chg="addSp modSp">
        <pc:chgData name="Daniel Drew" userId="7e8f275a5241a74f" providerId="LiveId" clId="{B04F7AFA-9A08-48B5-8DB7-F4B6124B6D17}" dt="2020-03-17T21:33:31.826" v="24"/>
        <pc:sldMkLst>
          <pc:docMk/>
          <pc:sldMk cId="0" sldId="271"/>
        </pc:sldMkLst>
        <pc:picChg chg="add mod">
          <ac:chgData name="Daniel Drew" userId="7e8f275a5241a74f" providerId="LiveId" clId="{B04F7AFA-9A08-48B5-8DB7-F4B6124B6D17}" dt="2020-03-17T21:33:31.826" v="24"/>
          <ac:picMkLst>
            <pc:docMk/>
            <pc:sldMk cId="0" sldId="271"/>
            <ac:picMk id="5" creationId="{17DAAB02-1A68-4B8F-BE0F-DFDA7ACAE20B}"/>
          </ac:picMkLst>
        </pc:picChg>
      </pc:sldChg>
      <pc:sldChg chg="addSp modSp">
        <pc:chgData name="Daniel Drew" userId="7e8f275a5241a74f" providerId="LiveId" clId="{B04F7AFA-9A08-48B5-8DB7-F4B6124B6D17}" dt="2020-03-17T21:34:15.197" v="25"/>
        <pc:sldMkLst>
          <pc:docMk/>
          <pc:sldMk cId="0" sldId="272"/>
        </pc:sldMkLst>
        <pc:picChg chg="add mod">
          <ac:chgData name="Daniel Drew" userId="7e8f275a5241a74f" providerId="LiveId" clId="{B04F7AFA-9A08-48B5-8DB7-F4B6124B6D17}" dt="2020-03-17T21:34:15.197" v="25"/>
          <ac:picMkLst>
            <pc:docMk/>
            <pc:sldMk cId="0" sldId="272"/>
            <ac:picMk id="4" creationId="{035EBA19-8D60-4F20-A015-94A594FFEC58}"/>
          </ac:picMkLst>
        </pc:picChg>
      </pc:sldChg>
      <pc:sldChg chg="addSp modSp">
        <pc:chgData name="Daniel Drew" userId="7e8f275a5241a74f" providerId="LiveId" clId="{B04F7AFA-9A08-48B5-8DB7-F4B6124B6D17}" dt="2020-03-17T21:35:27.531" v="26"/>
        <pc:sldMkLst>
          <pc:docMk/>
          <pc:sldMk cId="0" sldId="273"/>
        </pc:sldMkLst>
        <pc:picChg chg="add mod">
          <ac:chgData name="Daniel Drew" userId="7e8f275a5241a74f" providerId="LiveId" clId="{B04F7AFA-9A08-48B5-8DB7-F4B6124B6D17}" dt="2020-03-17T21:35:27.531" v="26"/>
          <ac:picMkLst>
            <pc:docMk/>
            <pc:sldMk cId="0" sldId="273"/>
            <ac:picMk id="4" creationId="{B77FB26D-6304-4269-AF43-38930F8C47C0}"/>
          </ac:picMkLst>
        </pc:picChg>
      </pc:sldChg>
      <pc:sldChg chg="addSp modSp">
        <pc:chgData name="Daniel Drew" userId="7e8f275a5241a74f" providerId="LiveId" clId="{B04F7AFA-9A08-48B5-8DB7-F4B6124B6D17}" dt="2020-03-17T21:41:25.462" v="31"/>
        <pc:sldMkLst>
          <pc:docMk/>
          <pc:sldMk cId="0" sldId="274"/>
        </pc:sldMkLst>
        <pc:picChg chg="add mod">
          <ac:chgData name="Daniel Drew" userId="7e8f275a5241a74f" providerId="LiveId" clId="{B04F7AFA-9A08-48B5-8DB7-F4B6124B6D17}" dt="2020-03-17T21:41:25.462" v="31"/>
          <ac:picMkLst>
            <pc:docMk/>
            <pc:sldMk cId="0" sldId="274"/>
            <ac:picMk id="4" creationId="{1B1D7816-0973-4CEE-84EC-441F59E926B5}"/>
          </ac:picMkLst>
        </pc:picChg>
      </pc:sldChg>
      <pc:sldChg chg="addSp modSp">
        <pc:chgData name="Daniel Drew" userId="7e8f275a5241a74f" providerId="LiveId" clId="{B04F7AFA-9A08-48B5-8DB7-F4B6124B6D17}" dt="2020-03-17T21:37:05.159" v="27"/>
        <pc:sldMkLst>
          <pc:docMk/>
          <pc:sldMk cId="0" sldId="275"/>
        </pc:sldMkLst>
        <pc:picChg chg="add mod">
          <ac:chgData name="Daniel Drew" userId="7e8f275a5241a74f" providerId="LiveId" clId="{B04F7AFA-9A08-48B5-8DB7-F4B6124B6D17}" dt="2020-03-17T21:37:05.159" v="27"/>
          <ac:picMkLst>
            <pc:docMk/>
            <pc:sldMk cId="0" sldId="275"/>
            <ac:picMk id="4" creationId="{A0725377-8102-4ACE-9744-41308FADFE51}"/>
          </ac:picMkLst>
        </pc:picChg>
      </pc:sldChg>
      <pc:sldChg chg="addSp modSp">
        <pc:chgData name="Daniel Drew" userId="7e8f275a5241a74f" providerId="LiveId" clId="{B04F7AFA-9A08-48B5-8DB7-F4B6124B6D17}" dt="2020-03-17T21:38:20.843" v="28"/>
        <pc:sldMkLst>
          <pc:docMk/>
          <pc:sldMk cId="0" sldId="276"/>
        </pc:sldMkLst>
        <pc:picChg chg="add mod">
          <ac:chgData name="Daniel Drew" userId="7e8f275a5241a74f" providerId="LiveId" clId="{B04F7AFA-9A08-48B5-8DB7-F4B6124B6D17}" dt="2020-03-17T21:38:20.843" v="28"/>
          <ac:picMkLst>
            <pc:docMk/>
            <pc:sldMk cId="0" sldId="276"/>
            <ac:picMk id="4" creationId="{64491A3E-ACF0-417B-B432-092C5024DBAB}"/>
          </ac:picMkLst>
        </pc:picChg>
      </pc:sldChg>
      <pc:sldChg chg="addSp modSp">
        <pc:chgData name="Daniel Drew" userId="7e8f275a5241a74f" providerId="LiveId" clId="{B04F7AFA-9A08-48B5-8DB7-F4B6124B6D17}" dt="2020-03-17T21:39:58.238" v="29"/>
        <pc:sldMkLst>
          <pc:docMk/>
          <pc:sldMk cId="0" sldId="277"/>
        </pc:sldMkLst>
        <pc:picChg chg="add mod">
          <ac:chgData name="Daniel Drew" userId="7e8f275a5241a74f" providerId="LiveId" clId="{B04F7AFA-9A08-48B5-8DB7-F4B6124B6D17}" dt="2020-03-17T21:39:58.238" v="29"/>
          <ac:picMkLst>
            <pc:docMk/>
            <pc:sldMk cId="0" sldId="277"/>
            <ac:picMk id="4" creationId="{4BA7604B-3BD0-4EA8-916C-82C55734228D}"/>
          </ac:picMkLst>
        </pc:picChg>
      </pc:sldChg>
      <pc:sldChg chg="addSp modSp">
        <pc:chgData name="Daniel Drew" userId="7e8f275a5241a74f" providerId="LiveId" clId="{B04F7AFA-9A08-48B5-8DB7-F4B6124B6D17}" dt="2020-03-17T21:42:24.576" v="32"/>
        <pc:sldMkLst>
          <pc:docMk/>
          <pc:sldMk cId="0" sldId="278"/>
        </pc:sldMkLst>
        <pc:picChg chg="add mod">
          <ac:chgData name="Daniel Drew" userId="7e8f275a5241a74f" providerId="LiveId" clId="{B04F7AFA-9A08-48B5-8DB7-F4B6124B6D17}" dt="2020-03-17T21:42:24.576" v="32"/>
          <ac:picMkLst>
            <pc:docMk/>
            <pc:sldMk cId="0" sldId="278"/>
            <ac:picMk id="4" creationId="{6F8FC59E-36A2-4FFB-861F-C00E9879F9D0}"/>
          </ac:picMkLst>
        </pc:picChg>
      </pc:sldChg>
      <pc:sldChg chg="addSp modSp">
        <pc:chgData name="Daniel Drew" userId="7e8f275a5241a74f" providerId="LiveId" clId="{B04F7AFA-9A08-48B5-8DB7-F4B6124B6D17}" dt="2020-03-17T21:43:31.061" v="33"/>
        <pc:sldMkLst>
          <pc:docMk/>
          <pc:sldMk cId="0" sldId="279"/>
        </pc:sldMkLst>
        <pc:picChg chg="add mod">
          <ac:chgData name="Daniel Drew" userId="7e8f275a5241a74f" providerId="LiveId" clId="{B04F7AFA-9A08-48B5-8DB7-F4B6124B6D17}" dt="2020-03-17T21:43:31.061" v="33"/>
          <ac:picMkLst>
            <pc:docMk/>
            <pc:sldMk cId="0" sldId="279"/>
            <ac:picMk id="4" creationId="{015F6206-A290-49CA-B610-B3D1ED91FEE9}"/>
          </ac:picMkLst>
        </pc:picChg>
      </pc:sldChg>
      <pc:sldChg chg="addSp modSp">
        <pc:chgData name="Daniel Drew" userId="7e8f275a5241a74f" providerId="LiveId" clId="{B04F7AFA-9A08-48B5-8DB7-F4B6124B6D17}" dt="2020-03-17T21:44:33.298" v="34"/>
        <pc:sldMkLst>
          <pc:docMk/>
          <pc:sldMk cId="0" sldId="280"/>
        </pc:sldMkLst>
        <pc:picChg chg="add mod">
          <ac:chgData name="Daniel Drew" userId="7e8f275a5241a74f" providerId="LiveId" clId="{B04F7AFA-9A08-48B5-8DB7-F4B6124B6D17}" dt="2020-03-17T21:44:33.298" v="34"/>
          <ac:picMkLst>
            <pc:docMk/>
            <pc:sldMk cId="0" sldId="280"/>
            <ac:picMk id="4" creationId="{E946B3B5-C65B-435D-AFF0-8E8666E88F04}"/>
          </ac:picMkLst>
        </pc:picChg>
      </pc:sldChg>
      <pc:sldChg chg="addSp modSp">
        <pc:chgData name="Daniel Drew" userId="7e8f275a5241a74f" providerId="LiveId" clId="{B04F7AFA-9A08-48B5-8DB7-F4B6124B6D17}" dt="2020-03-17T21:45:32.839" v="35"/>
        <pc:sldMkLst>
          <pc:docMk/>
          <pc:sldMk cId="0" sldId="281"/>
        </pc:sldMkLst>
        <pc:picChg chg="add mod">
          <ac:chgData name="Daniel Drew" userId="7e8f275a5241a74f" providerId="LiveId" clId="{B04F7AFA-9A08-48B5-8DB7-F4B6124B6D17}" dt="2020-03-17T21:45:32.839" v="35"/>
          <ac:picMkLst>
            <pc:docMk/>
            <pc:sldMk cId="0" sldId="281"/>
            <ac:picMk id="4" creationId="{5BF18A16-2B4C-4FEA-B61B-198548F3F8C2}"/>
          </ac:picMkLst>
        </pc:picChg>
      </pc:sldChg>
      <pc:sldChg chg="addSp modSp">
        <pc:chgData name="Daniel Drew" userId="7e8f275a5241a74f" providerId="LiveId" clId="{B04F7AFA-9A08-48B5-8DB7-F4B6124B6D17}" dt="2020-03-17T21:46:19.966" v="36"/>
        <pc:sldMkLst>
          <pc:docMk/>
          <pc:sldMk cId="0" sldId="282"/>
        </pc:sldMkLst>
        <pc:picChg chg="add mod">
          <ac:chgData name="Daniel Drew" userId="7e8f275a5241a74f" providerId="LiveId" clId="{B04F7AFA-9A08-48B5-8DB7-F4B6124B6D17}" dt="2020-03-17T21:46:19.966" v="36"/>
          <ac:picMkLst>
            <pc:docMk/>
            <pc:sldMk cId="0" sldId="282"/>
            <ac:picMk id="4" creationId="{F46E87EF-EAF8-45DF-8B78-3C0ED3953C47}"/>
          </ac:picMkLst>
        </pc:picChg>
      </pc:sldChg>
      <pc:sldChg chg="addSp modSp">
        <pc:chgData name="Daniel Drew" userId="7e8f275a5241a74f" providerId="LiveId" clId="{B04F7AFA-9A08-48B5-8DB7-F4B6124B6D17}" dt="2020-03-17T21:29:11.822" v="20"/>
        <pc:sldMkLst>
          <pc:docMk/>
          <pc:sldMk cId="0" sldId="283"/>
        </pc:sldMkLst>
        <pc:picChg chg="add mod">
          <ac:chgData name="Daniel Drew" userId="7e8f275a5241a74f" providerId="LiveId" clId="{B04F7AFA-9A08-48B5-8DB7-F4B6124B6D17}" dt="2020-03-17T21:29:11.822" v="20"/>
          <ac:picMkLst>
            <pc:docMk/>
            <pc:sldMk cId="0" sldId="283"/>
            <ac:picMk id="4" creationId="{177219A3-C090-4717-AE52-98B8AEBD1A42}"/>
          </ac:picMkLst>
        </pc:picChg>
      </pc:sldChg>
      <pc:sldChg chg="addSp modSp">
        <pc:chgData name="Daniel Drew" userId="7e8f275a5241a74f" providerId="LiveId" clId="{B04F7AFA-9A08-48B5-8DB7-F4B6124B6D17}" dt="2020-03-17T21:26:58.787" v="18"/>
        <pc:sldMkLst>
          <pc:docMk/>
          <pc:sldMk cId="0" sldId="284"/>
        </pc:sldMkLst>
        <pc:picChg chg="add mod">
          <ac:chgData name="Daniel Drew" userId="7e8f275a5241a74f" providerId="LiveId" clId="{B04F7AFA-9A08-48B5-8DB7-F4B6124B6D17}" dt="2020-03-17T21:26:58.787" v="18"/>
          <ac:picMkLst>
            <pc:docMk/>
            <pc:sldMk cId="0" sldId="284"/>
            <ac:picMk id="4" creationId="{CBE80E78-F52B-4A10-B86D-DBBC17E66E40}"/>
          </ac:picMkLst>
        </pc:picChg>
      </pc:sldChg>
      <pc:sldChg chg="addSp modSp">
        <pc:chgData name="Daniel Drew" userId="7e8f275a5241a74f" providerId="LiveId" clId="{B04F7AFA-9A08-48B5-8DB7-F4B6124B6D17}" dt="2020-03-17T21:40:27.141" v="30"/>
        <pc:sldMkLst>
          <pc:docMk/>
          <pc:sldMk cId="0" sldId="285"/>
        </pc:sldMkLst>
        <pc:picChg chg="add mod">
          <ac:chgData name="Daniel Drew" userId="7e8f275a5241a74f" providerId="LiveId" clId="{B04F7AFA-9A08-48B5-8DB7-F4B6124B6D17}" dt="2020-03-17T21:40:27.141" v="30"/>
          <ac:picMkLst>
            <pc:docMk/>
            <pc:sldMk cId="0" sldId="285"/>
            <ac:picMk id="4" creationId="{850DC641-3604-4508-A575-8F7628CC37C8}"/>
          </ac:picMkLst>
        </pc:picChg>
      </pc:sldChg>
      <pc:sldChg chg="addSp modSp">
        <pc:chgData name="Daniel Drew" userId="7e8f275a5241a74f" providerId="LiveId" clId="{B04F7AFA-9A08-48B5-8DB7-F4B6124B6D17}" dt="2020-03-17T20:12:48.915" v="2"/>
        <pc:sldMkLst>
          <pc:docMk/>
          <pc:sldMk cId="1754319314" sldId="376"/>
        </pc:sldMkLst>
        <pc:picChg chg="add mod">
          <ac:chgData name="Daniel Drew" userId="7e8f275a5241a74f" providerId="LiveId" clId="{B04F7AFA-9A08-48B5-8DB7-F4B6124B6D17}" dt="2020-03-17T20:12:48.915" v="2"/>
          <ac:picMkLst>
            <pc:docMk/>
            <pc:sldMk cId="1754319314" sldId="376"/>
            <ac:picMk id="6" creationId="{EBB9B481-91FF-4255-869C-4A9D8E99F362}"/>
          </ac:picMkLst>
        </pc:picChg>
      </pc:sldChg>
      <pc:sldChg chg="addSp modSp">
        <pc:chgData name="Daniel Drew" userId="7e8f275a5241a74f" providerId="LiveId" clId="{B04F7AFA-9A08-48B5-8DB7-F4B6124B6D17}" dt="2020-03-17T21:24:53.286" v="16"/>
        <pc:sldMkLst>
          <pc:docMk/>
          <pc:sldMk cId="1132197267" sldId="382"/>
        </pc:sldMkLst>
        <pc:picChg chg="add mod">
          <ac:chgData name="Daniel Drew" userId="7e8f275a5241a74f" providerId="LiveId" clId="{B04F7AFA-9A08-48B5-8DB7-F4B6124B6D17}" dt="2020-03-17T21:24:53.286" v="16"/>
          <ac:picMkLst>
            <pc:docMk/>
            <pc:sldMk cId="1132197267" sldId="382"/>
            <ac:picMk id="8" creationId="{749A9EAE-211B-4D4C-AE46-A2097CF44812}"/>
          </ac:picMkLst>
        </pc:picChg>
      </pc:sldChg>
      <pc:sldChg chg="addSp modSp">
        <pc:chgData name="Daniel Drew" userId="7e8f275a5241a74f" providerId="LiveId" clId="{B04F7AFA-9A08-48B5-8DB7-F4B6124B6D17}" dt="2020-03-17T20:15:13.655" v="4"/>
        <pc:sldMkLst>
          <pc:docMk/>
          <pc:sldMk cId="2947547293" sldId="383"/>
        </pc:sldMkLst>
        <pc:picChg chg="add mod">
          <ac:chgData name="Daniel Drew" userId="7e8f275a5241a74f" providerId="LiveId" clId="{B04F7AFA-9A08-48B5-8DB7-F4B6124B6D17}" dt="2020-03-17T20:15:13.655" v="4"/>
          <ac:picMkLst>
            <pc:docMk/>
            <pc:sldMk cId="2947547293" sldId="383"/>
            <ac:picMk id="6" creationId="{6DA9AD1E-FC78-4DB7-B113-C19034AAE56B}"/>
          </ac:picMkLst>
        </pc:picChg>
      </pc:sldChg>
      <pc:sldChg chg="addSp modSp">
        <pc:chgData name="Daniel Drew" userId="7e8f275a5241a74f" providerId="LiveId" clId="{B04F7AFA-9A08-48B5-8DB7-F4B6124B6D17}" dt="2020-03-17T20:17:07.740" v="5"/>
        <pc:sldMkLst>
          <pc:docMk/>
          <pc:sldMk cId="0" sldId="389"/>
        </pc:sldMkLst>
        <pc:picChg chg="add mod">
          <ac:chgData name="Daniel Drew" userId="7e8f275a5241a74f" providerId="LiveId" clId="{B04F7AFA-9A08-48B5-8DB7-F4B6124B6D17}" dt="2020-03-17T20:17:07.740" v="5"/>
          <ac:picMkLst>
            <pc:docMk/>
            <pc:sldMk cId="0" sldId="389"/>
            <ac:picMk id="4" creationId="{3ED99428-F915-49FC-94F3-AEEAF76CCB78}"/>
          </ac:picMkLst>
        </pc:picChg>
      </pc:sldChg>
      <pc:sldChg chg="addSp modSp">
        <pc:chgData name="Daniel Drew" userId="7e8f275a5241a74f" providerId="LiveId" clId="{B04F7AFA-9A08-48B5-8DB7-F4B6124B6D17}" dt="2020-03-17T20:14:34.217" v="3"/>
        <pc:sldMkLst>
          <pc:docMk/>
          <pc:sldMk cId="0" sldId="390"/>
        </pc:sldMkLst>
        <pc:picChg chg="add mod">
          <ac:chgData name="Daniel Drew" userId="7e8f275a5241a74f" providerId="LiveId" clId="{B04F7AFA-9A08-48B5-8DB7-F4B6124B6D17}" dt="2020-03-17T20:14:34.217" v="3"/>
          <ac:picMkLst>
            <pc:docMk/>
            <pc:sldMk cId="0" sldId="390"/>
            <ac:picMk id="4" creationId="{FAC73A4E-1F26-4DCE-B971-8D0FEB7B22C6}"/>
          </ac:picMkLst>
        </pc:picChg>
      </pc:sldChg>
      <pc:sldChg chg="addSp modSp">
        <pc:chgData name="Daniel Drew" userId="7e8f275a5241a74f" providerId="LiveId" clId="{B04F7AFA-9A08-48B5-8DB7-F4B6124B6D17}" dt="2020-03-17T21:13:57.351" v="7"/>
        <pc:sldMkLst>
          <pc:docMk/>
          <pc:sldMk cId="2119190984" sldId="391"/>
        </pc:sldMkLst>
        <pc:picChg chg="add mod">
          <ac:chgData name="Daniel Drew" userId="7e8f275a5241a74f" providerId="LiveId" clId="{B04F7AFA-9A08-48B5-8DB7-F4B6124B6D17}" dt="2020-03-17T21:13:57.351" v="7"/>
          <ac:picMkLst>
            <pc:docMk/>
            <pc:sldMk cId="2119190984" sldId="391"/>
            <ac:picMk id="4" creationId="{A839B12A-D4EC-4731-AF74-703D4E9272AC}"/>
          </ac:picMkLst>
        </pc:picChg>
      </pc:sldChg>
      <pc:sldChg chg="addSp modSp">
        <pc:chgData name="Daniel Drew" userId="7e8f275a5241a74f" providerId="LiveId" clId="{B04F7AFA-9A08-48B5-8DB7-F4B6124B6D17}" dt="2020-03-17T21:14:57.356" v="8"/>
        <pc:sldMkLst>
          <pc:docMk/>
          <pc:sldMk cId="0" sldId="392"/>
        </pc:sldMkLst>
        <pc:picChg chg="add mod">
          <ac:chgData name="Daniel Drew" userId="7e8f275a5241a74f" providerId="LiveId" clId="{B04F7AFA-9A08-48B5-8DB7-F4B6124B6D17}" dt="2020-03-17T21:14:57.356" v="8"/>
          <ac:picMkLst>
            <pc:docMk/>
            <pc:sldMk cId="0" sldId="392"/>
            <ac:picMk id="4" creationId="{10862C1D-59B0-4DEE-92A8-A4FC50A967D1}"/>
          </ac:picMkLst>
        </pc:picChg>
      </pc:sldChg>
      <pc:sldChg chg="addSp modSp">
        <pc:chgData name="Daniel Drew" userId="7e8f275a5241a74f" providerId="LiveId" clId="{B04F7AFA-9A08-48B5-8DB7-F4B6124B6D17}" dt="2020-03-17T21:16:30.285" v="9"/>
        <pc:sldMkLst>
          <pc:docMk/>
          <pc:sldMk cId="0" sldId="393"/>
        </pc:sldMkLst>
        <pc:picChg chg="add mod">
          <ac:chgData name="Daniel Drew" userId="7e8f275a5241a74f" providerId="LiveId" clId="{B04F7AFA-9A08-48B5-8DB7-F4B6124B6D17}" dt="2020-03-17T21:16:30.285" v="9"/>
          <ac:picMkLst>
            <pc:docMk/>
            <pc:sldMk cId="0" sldId="393"/>
            <ac:picMk id="4" creationId="{E82D74F3-42EB-4B71-A0C1-1C733AEEB235}"/>
          </ac:picMkLst>
        </pc:picChg>
      </pc:sldChg>
      <pc:sldChg chg="addSp modSp">
        <pc:chgData name="Daniel Drew" userId="7e8f275a5241a74f" providerId="LiveId" clId="{B04F7AFA-9A08-48B5-8DB7-F4B6124B6D17}" dt="2020-03-17T21:17:00.158" v="10"/>
        <pc:sldMkLst>
          <pc:docMk/>
          <pc:sldMk cId="0" sldId="394"/>
        </pc:sldMkLst>
        <pc:picChg chg="add mod">
          <ac:chgData name="Daniel Drew" userId="7e8f275a5241a74f" providerId="LiveId" clId="{B04F7AFA-9A08-48B5-8DB7-F4B6124B6D17}" dt="2020-03-17T21:17:00.158" v="10"/>
          <ac:picMkLst>
            <pc:docMk/>
            <pc:sldMk cId="0" sldId="394"/>
            <ac:picMk id="4" creationId="{31E8F154-A5CD-4BA6-B54D-38B69A188B89}"/>
          </ac:picMkLst>
        </pc:picChg>
      </pc:sldChg>
      <pc:sldChg chg="addSp modSp">
        <pc:chgData name="Daniel Drew" userId="7e8f275a5241a74f" providerId="LiveId" clId="{B04F7AFA-9A08-48B5-8DB7-F4B6124B6D17}" dt="2020-03-17T21:23:32.664" v="15"/>
        <pc:sldMkLst>
          <pc:docMk/>
          <pc:sldMk cId="0" sldId="395"/>
        </pc:sldMkLst>
        <pc:picChg chg="add mod">
          <ac:chgData name="Daniel Drew" userId="7e8f275a5241a74f" providerId="LiveId" clId="{B04F7AFA-9A08-48B5-8DB7-F4B6124B6D17}" dt="2020-03-17T21:23:32.664" v="15"/>
          <ac:picMkLst>
            <pc:docMk/>
            <pc:sldMk cId="0" sldId="395"/>
            <ac:picMk id="4" creationId="{ECA2D87A-2A74-4298-9B2A-D2B09E829338}"/>
          </ac:picMkLst>
        </pc:picChg>
      </pc:sldChg>
      <pc:sldChg chg="addSp modSp">
        <pc:chgData name="Daniel Drew" userId="7e8f275a5241a74f" providerId="LiveId" clId="{B04F7AFA-9A08-48B5-8DB7-F4B6124B6D17}" dt="2020-03-17T21:26:20.312" v="17"/>
        <pc:sldMkLst>
          <pc:docMk/>
          <pc:sldMk cId="0" sldId="396"/>
        </pc:sldMkLst>
        <pc:picChg chg="add mod">
          <ac:chgData name="Daniel Drew" userId="7e8f275a5241a74f" providerId="LiveId" clId="{B04F7AFA-9A08-48B5-8DB7-F4B6124B6D17}" dt="2020-03-17T21:26:20.312" v="17"/>
          <ac:picMkLst>
            <pc:docMk/>
            <pc:sldMk cId="0" sldId="396"/>
            <ac:picMk id="5" creationId="{2E324E45-DDB8-4F1F-B66D-E5B43CD52862}"/>
          </ac:picMkLst>
        </pc:picChg>
      </pc:sldChg>
      <pc:sldChg chg="addSp modSp">
        <pc:chgData name="Daniel Drew" userId="7e8f275a5241a74f" providerId="LiveId" clId="{B04F7AFA-9A08-48B5-8DB7-F4B6124B6D17}" dt="2020-03-17T21:28:02.914" v="19"/>
        <pc:sldMkLst>
          <pc:docMk/>
          <pc:sldMk cId="0" sldId="397"/>
        </pc:sldMkLst>
        <pc:picChg chg="add mod">
          <ac:chgData name="Daniel Drew" userId="7e8f275a5241a74f" providerId="LiveId" clId="{B04F7AFA-9A08-48B5-8DB7-F4B6124B6D17}" dt="2020-03-17T21:28:02.914" v="19"/>
          <ac:picMkLst>
            <pc:docMk/>
            <pc:sldMk cId="0" sldId="397"/>
            <ac:picMk id="4" creationId="{B9B6C000-140B-4BDE-97DD-7C3EFACACDD3}"/>
          </ac:picMkLst>
        </pc:picChg>
      </pc:sldChg>
      <pc:sldChg chg="addSp modSp">
        <pc:chgData name="Daniel Drew" userId="7e8f275a5241a74f" providerId="LiveId" clId="{B04F7AFA-9A08-48B5-8DB7-F4B6124B6D17}" dt="2020-03-17T21:30:47.538" v="21"/>
        <pc:sldMkLst>
          <pc:docMk/>
          <pc:sldMk cId="0" sldId="398"/>
        </pc:sldMkLst>
        <pc:picChg chg="add mod">
          <ac:chgData name="Daniel Drew" userId="7e8f275a5241a74f" providerId="LiveId" clId="{B04F7AFA-9A08-48B5-8DB7-F4B6124B6D17}" dt="2020-03-17T21:30:47.538" v="21"/>
          <ac:picMkLst>
            <pc:docMk/>
            <pc:sldMk cId="0" sldId="398"/>
            <ac:picMk id="4" creationId="{7320B197-0B88-4E73-9F96-8BAF384C6527}"/>
          </ac:picMkLst>
        </pc:picChg>
      </pc:sldChg>
      <pc:sldChg chg="addSp modSp">
        <pc:chgData name="Daniel Drew" userId="7e8f275a5241a74f" providerId="LiveId" clId="{B04F7AFA-9A08-48B5-8DB7-F4B6124B6D17}" dt="2020-03-17T21:31:41.434" v="22"/>
        <pc:sldMkLst>
          <pc:docMk/>
          <pc:sldMk cId="0" sldId="399"/>
        </pc:sldMkLst>
        <pc:picChg chg="add mod">
          <ac:chgData name="Daniel Drew" userId="7e8f275a5241a74f" providerId="LiveId" clId="{B04F7AFA-9A08-48B5-8DB7-F4B6124B6D17}" dt="2020-03-17T21:31:41.434" v="22"/>
          <ac:picMkLst>
            <pc:docMk/>
            <pc:sldMk cId="0" sldId="399"/>
            <ac:picMk id="4" creationId="{AD561E6A-BDEE-45AD-9A4C-247E3470BD27}"/>
          </ac:picMkLst>
        </pc:picChg>
      </pc:sldChg>
      <pc:sldChg chg="addSp modSp">
        <pc:chgData name="Daniel Drew" userId="7e8f275a5241a74f" providerId="LiveId" clId="{B04F7AFA-9A08-48B5-8DB7-F4B6124B6D17}" dt="2020-03-17T21:32:35.356" v="23"/>
        <pc:sldMkLst>
          <pc:docMk/>
          <pc:sldMk cId="0" sldId="400"/>
        </pc:sldMkLst>
        <pc:picChg chg="add mod">
          <ac:chgData name="Daniel Drew" userId="7e8f275a5241a74f" providerId="LiveId" clId="{B04F7AFA-9A08-48B5-8DB7-F4B6124B6D17}" dt="2020-03-17T21:32:35.356" v="23"/>
          <ac:picMkLst>
            <pc:docMk/>
            <pc:sldMk cId="0" sldId="400"/>
            <ac:picMk id="4" creationId="{DE317A83-E39F-48F2-B8BF-A2BB9B04B1AF}"/>
          </ac:picMkLst>
        </pc:picChg>
      </pc:sldChg>
      <pc:sldChg chg="addSp modSp">
        <pc:chgData name="Daniel Drew" userId="7e8f275a5241a74f" providerId="LiveId" clId="{B04F7AFA-9A08-48B5-8DB7-F4B6124B6D17}" dt="2020-03-17T21:46:39.574" v="37"/>
        <pc:sldMkLst>
          <pc:docMk/>
          <pc:sldMk cId="3051129380" sldId="401"/>
        </pc:sldMkLst>
        <pc:picChg chg="add mod">
          <ac:chgData name="Daniel Drew" userId="7e8f275a5241a74f" providerId="LiveId" clId="{B04F7AFA-9A08-48B5-8DB7-F4B6124B6D17}" dt="2020-03-17T21:46:39.574" v="37"/>
          <ac:picMkLst>
            <pc:docMk/>
            <pc:sldMk cId="3051129380" sldId="401"/>
            <ac:picMk id="3" creationId="{00B1B0EF-74FD-4A35-87BC-5BCE9390FC9A}"/>
          </ac:picMkLst>
        </pc:picChg>
      </pc:sldChg>
      <pc:sldChg chg="addSp modSp">
        <pc:chgData name="Daniel Drew" userId="7e8f275a5241a74f" providerId="LiveId" clId="{B04F7AFA-9A08-48B5-8DB7-F4B6124B6D17}" dt="2020-03-17T20:17:25.422" v="6"/>
        <pc:sldMkLst>
          <pc:docMk/>
          <pc:sldMk cId="274936887" sldId="402"/>
        </pc:sldMkLst>
        <pc:picChg chg="add mod">
          <ac:chgData name="Daniel Drew" userId="7e8f275a5241a74f" providerId="LiveId" clId="{B04F7AFA-9A08-48B5-8DB7-F4B6124B6D17}" dt="2020-03-17T20:17:25.422" v="6"/>
          <ac:picMkLst>
            <pc:docMk/>
            <pc:sldMk cId="274936887" sldId="402"/>
            <ac:picMk id="6" creationId="{23D86432-6B51-453E-81C4-49FA7049C190}"/>
          </ac:picMkLst>
        </pc:picChg>
      </pc:sldChg>
      <pc:sldChg chg="addSp modSp">
        <pc:chgData name="Daniel Drew" userId="7e8f275a5241a74f" providerId="LiveId" clId="{B04F7AFA-9A08-48B5-8DB7-F4B6124B6D17}" dt="2020-03-17T21:47:40.822" v="38"/>
        <pc:sldMkLst>
          <pc:docMk/>
          <pc:sldMk cId="1063440237" sldId="403"/>
        </pc:sldMkLst>
        <pc:picChg chg="add mod">
          <ac:chgData name="Daniel Drew" userId="7e8f275a5241a74f" providerId="LiveId" clId="{B04F7AFA-9A08-48B5-8DB7-F4B6124B6D17}" dt="2020-03-17T21:47:40.822" v="38"/>
          <ac:picMkLst>
            <pc:docMk/>
            <pc:sldMk cId="1063440237" sldId="403"/>
            <ac:picMk id="5" creationId="{346DC95A-81E2-4FFB-BEBE-E7ED64E93217}"/>
          </ac:picMkLst>
        </pc:picChg>
      </pc:sldChg>
      <pc:sldChg chg="addSp modSp">
        <pc:chgData name="Daniel Drew" userId="7e8f275a5241a74f" providerId="LiveId" clId="{B04F7AFA-9A08-48B5-8DB7-F4B6124B6D17}" dt="2020-03-17T21:48:36.429" v="39"/>
        <pc:sldMkLst>
          <pc:docMk/>
          <pc:sldMk cId="3220949333" sldId="404"/>
        </pc:sldMkLst>
        <pc:picChg chg="add mod">
          <ac:chgData name="Daniel Drew" userId="7e8f275a5241a74f" providerId="LiveId" clId="{B04F7AFA-9A08-48B5-8DB7-F4B6124B6D17}" dt="2020-03-17T21:48:36.429" v="39"/>
          <ac:picMkLst>
            <pc:docMk/>
            <pc:sldMk cId="3220949333" sldId="404"/>
            <ac:picMk id="5" creationId="{74DEFB47-B0FC-44CC-9781-360169CF15D1}"/>
          </ac:picMkLst>
        </pc:picChg>
      </pc:sldChg>
      <pc:sldChg chg="modTransition">
        <pc:chgData name="Daniel Drew" userId="7e8f275a5241a74f" providerId="LiveId" clId="{B04F7AFA-9A08-48B5-8DB7-F4B6124B6D17}" dt="2020-03-17T19:46:26.135" v="0"/>
        <pc:sldMkLst>
          <pc:docMk/>
          <pc:sldMk cId="3227553254" sldId="405"/>
        </pc:sldMkLst>
      </pc:sldChg>
      <pc:sldChg chg="modTransition">
        <pc:chgData name="Daniel Drew" userId="7e8f275a5241a74f" providerId="LiveId" clId="{B04F7AFA-9A08-48B5-8DB7-F4B6124B6D17}" dt="2020-03-17T19:46:26.135" v="0"/>
        <pc:sldMkLst>
          <pc:docMk/>
          <pc:sldMk cId="747162390" sldId="406"/>
        </pc:sldMkLst>
      </pc:sldChg>
      <pc:sldChg chg="modTransition">
        <pc:chgData name="Daniel Drew" userId="7e8f275a5241a74f" providerId="LiveId" clId="{B04F7AFA-9A08-48B5-8DB7-F4B6124B6D17}" dt="2020-03-17T19:46:26.135" v="0"/>
        <pc:sldMkLst>
          <pc:docMk/>
          <pc:sldMk cId="562252886" sldId="407"/>
        </pc:sldMkLst>
      </pc:sldChg>
      <pc:sldChg chg="modTransition">
        <pc:chgData name="Daniel Drew" userId="7e8f275a5241a74f" providerId="LiveId" clId="{B04F7AFA-9A08-48B5-8DB7-F4B6124B6D17}" dt="2020-03-17T19:46:26.135" v="0"/>
        <pc:sldMkLst>
          <pc:docMk/>
          <pc:sldMk cId="640922615" sldId="408"/>
        </pc:sldMkLst>
      </pc:sldChg>
      <pc:sldChg chg="modTransition">
        <pc:chgData name="Daniel Drew" userId="7e8f275a5241a74f" providerId="LiveId" clId="{B04F7AFA-9A08-48B5-8DB7-F4B6124B6D17}" dt="2020-03-17T19:46:26.135" v="0"/>
        <pc:sldMkLst>
          <pc:docMk/>
          <pc:sldMk cId="9416499" sldId="409"/>
        </pc:sldMkLst>
      </pc:sldChg>
      <pc:sldChg chg="modTransition">
        <pc:chgData name="Daniel Drew" userId="7e8f275a5241a74f" providerId="LiveId" clId="{B04F7AFA-9A08-48B5-8DB7-F4B6124B6D17}" dt="2020-03-17T19:46:26.135" v="0"/>
        <pc:sldMkLst>
          <pc:docMk/>
          <pc:sldMk cId="24032480" sldId="410"/>
        </pc:sldMkLst>
      </pc:sldChg>
      <pc:sldChg chg="modTransition">
        <pc:chgData name="Daniel Drew" userId="7e8f275a5241a74f" providerId="LiveId" clId="{B04F7AFA-9A08-48B5-8DB7-F4B6124B6D17}" dt="2020-03-17T19:46:26.135" v="0"/>
        <pc:sldMkLst>
          <pc:docMk/>
          <pc:sldMk cId="2209569147" sldId="411"/>
        </pc:sldMkLst>
      </pc:sldChg>
      <pc:sldChg chg="modTransition">
        <pc:chgData name="Daniel Drew" userId="7e8f275a5241a74f" providerId="LiveId" clId="{B04F7AFA-9A08-48B5-8DB7-F4B6124B6D17}" dt="2020-03-17T19:46:26.135" v="0"/>
        <pc:sldMkLst>
          <pc:docMk/>
          <pc:sldMk cId="497629092" sldId="412"/>
        </pc:sldMkLst>
      </pc:sldChg>
      <pc:sldChg chg="addSp modSp">
        <pc:chgData name="Daniel Drew" userId="7e8f275a5241a74f" providerId="LiveId" clId="{B04F7AFA-9A08-48B5-8DB7-F4B6124B6D17}" dt="2020-03-17T21:18:07.045" v="11"/>
        <pc:sldMkLst>
          <pc:docMk/>
          <pc:sldMk cId="3685970770" sldId="413"/>
        </pc:sldMkLst>
        <pc:picChg chg="add mod">
          <ac:chgData name="Daniel Drew" userId="7e8f275a5241a74f" providerId="LiveId" clId="{B04F7AFA-9A08-48B5-8DB7-F4B6124B6D17}" dt="2020-03-17T21:18:07.045" v="11"/>
          <ac:picMkLst>
            <pc:docMk/>
            <pc:sldMk cId="3685970770" sldId="413"/>
            <ac:picMk id="6" creationId="{A968EF9B-D037-40BE-8A3F-04EE48591BE1}"/>
          </ac:picMkLst>
        </pc:picChg>
      </pc:sldChg>
      <pc:sldChg chg="addSp modSp">
        <pc:chgData name="Daniel Drew" userId="7e8f275a5241a74f" providerId="LiveId" clId="{B04F7AFA-9A08-48B5-8DB7-F4B6124B6D17}" dt="2020-03-17T21:19:23.341" v="12"/>
        <pc:sldMkLst>
          <pc:docMk/>
          <pc:sldMk cId="1532654859" sldId="414"/>
        </pc:sldMkLst>
        <pc:picChg chg="add mod">
          <ac:chgData name="Daniel Drew" userId="7e8f275a5241a74f" providerId="LiveId" clId="{B04F7AFA-9A08-48B5-8DB7-F4B6124B6D17}" dt="2020-03-17T21:19:23.341" v="12"/>
          <ac:picMkLst>
            <pc:docMk/>
            <pc:sldMk cId="1532654859" sldId="414"/>
            <ac:picMk id="6" creationId="{8064EEA6-B485-4C9E-B752-E732673984DD}"/>
          </ac:picMkLst>
        </pc:picChg>
      </pc:sldChg>
      <pc:sldChg chg="addSp modSp">
        <pc:chgData name="Daniel Drew" userId="7e8f275a5241a74f" providerId="LiveId" clId="{B04F7AFA-9A08-48B5-8DB7-F4B6124B6D17}" dt="2020-03-17T21:20:44.282" v="13"/>
        <pc:sldMkLst>
          <pc:docMk/>
          <pc:sldMk cId="3994494379" sldId="415"/>
        </pc:sldMkLst>
        <pc:picChg chg="add mod">
          <ac:chgData name="Daniel Drew" userId="7e8f275a5241a74f" providerId="LiveId" clId="{B04F7AFA-9A08-48B5-8DB7-F4B6124B6D17}" dt="2020-03-17T21:20:44.282" v="13"/>
          <ac:picMkLst>
            <pc:docMk/>
            <pc:sldMk cId="3994494379" sldId="415"/>
            <ac:picMk id="6" creationId="{A33B166E-DEFD-44CB-9BEB-AD8C771CCF97}"/>
          </ac:picMkLst>
        </pc:picChg>
      </pc:sldChg>
      <pc:sldChg chg="addSp modSp">
        <pc:chgData name="Daniel Drew" userId="7e8f275a5241a74f" providerId="LiveId" clId="{B04F7AFA-9A08-48B5-8DB7-F4B6124B6D17}" dt="2020-03-17T21:22:04.808" v="14"/>
        <pc:sldMkLst>
          <pc:docMk/>
          <pc:sldMk cId="2959925306" sldId="416"/>
        </pc:sldMkLst>
        <pc:picChg chg="add mod">
          <ac:chgData name="Daniel Drew" userId="7e8f275a5241a74f" providerId="LiveId" clId="{B04F7AFA-9A08-48B5-8DB7-F4B6124B6D17}" dt="2020-03-17T21:22:04.808" v="14"/>
          <ac:picMkLst>
            <pc:docMk/>
            <pc:sldMk cId="2959925306" sldId="416"/>
            <ac:picMk id="6" creationId="{4DD076FD-C21A-4AE5-B273-8EF1EF879EAD}"/>
          </ac:picMkLst>
        </pc:picChg>
      </pc:sldChg>
    </pc:docChg>
  </pc:docChgLst>
  <pc:docChgLst>
    <pc:chgData name="Daniel Drew" userId="7e8f275a5241a74f" providerId="LiveId" clId="{677DDFD2-A583-4611-99AB-40900BAE5FD3}"/>
    <pc:docChg chg="undo custSel addSld delSld modSld sldOrd">
      <pc:chgData name="Daniel Drew" userId="7e8f275a5241a74f" providerId="LiveId" clId="{677DDFD2-A583-4611-99AB-40900BAE5FD3}" dt="2019-11-06T16:41:47.977" v="823" actId="1076"/>
      <pc:docMkLst>
        <pc:docMk/>
      </pc:docMkLst>
      <pc:sldChg chg="addSp modSp">
        <pc:chgData name="Daniel Drew" userId="7e8f275a5241a74f" providerId="LiveId" clId="{677DDFD2-A583-4611-99AB-40900BAE5FD3}" dt="2019-11-06T16:41:47.977" v="823" actId="1076"/>
        <pc:sldMkLst>
          <pc:docMk/>
          <pc:sldMk cId="0" sldId="271"/>
        </pc:sldMkLst>
        <pc:spChg chg="add mod">
          <ac:chgData name="Daniel Drew" userId="7e8f275a5241a74f" providerId="LiveId" clId="{677DDFD2-A583-4611-99AB-40900BAE5FD3}" dt="2019-11-06T16:41:47.977" v="823" actId="1076"/>
          <ac:spMkLst>
            <pc:docMk/>
            <pc:sldMk cId="0" sldId="271"/>
            <ac:spMk id="4" creationId="{7F35B01D-36A2-4D90-A543-8EDD0B02DC0C}"/>
          </ac:spMkLst>
        </pc:spChg>
        <pc:spChg chg="mod">
          <ac:chgData name="Daniel Drew" userId="7e8f275a5241a74f" providerId="LiveId" clId="{677DDFD2-A583-4611-99AB-40900BAE5FD3}" dt="2019-11-06T16:41:43.068" v="822" actId="1076"/>
          <ac:spMkLst>
            <pc:docMk/>
            <pc:sldMk cId="0" sldId="271"/>
            <ac:spMk id="17471" creationId="{00000000-0000-0000-0000-000000000000}"/>
          </ac:spMkLst>
        </pc:spChg>
        <pc:picChg chg="mod">
          <ac:chgData name="Daniel Drew" userId="7e8f275a5241a74f" providerId="LiveId" clId="{677DDFD2-A583-4611-99AB-40900BAE5FD3}" dt="2019-11-06T16:41:43.068" v="822" actId="1076"/>
          <ac:picMkLst>
            <pc:docMk/>
            <pc:sldMk cId="0" sldId="271"/>
            <ac:picMk id="5122" creationId="{00000000-0000-0000-0000-000000000000}"/>
          </ac:picMkLst>
        </pc:picChg>
      </pc:sldChg>
      <pc:sldChg chg="modSp del ord">
        <pc:chgData name="Daniel Drew" userId="7e8f275a5241a74f" providerId="LiveId" clId="{677DDFD2-A583-4611-99AB-40900BAE5FD3}" dt="2019-08-01T14:33:53.393" v="193" actId="2696"/>
        <pc:sldMkLst>
          <pc:docMk/>
          <pc:sldMk cId="1711525917" sldId="377"/>
        </pc:sldMkLst>
        <pc:spChg chg="mod">
          <ac:chgData name="Daniel Drew" userId="7e8f275a5241a74f" providerId="LiveId" clId="{677DDFD2-A583-4611-99AB-40900BAE5FD3}" dt="2019-07-28T19:26:13.317" v="182" actId="20577"/>
          <ac:spMkLst>
            <pc:docMk/>
            <pc:sldMk cId="1711525917" sldId="377"/>
            <ac:spMk id="2" creationId="{8AA6A552-013E-409A-87AF-ED26EDDB522B}"/>
          </ac:spMkLst>
        </pc:spChg>
        <pc:spChg chg="mod">
          <ac:chgData name="Daniel Drew" userId="7e8f275a5241a74f" providerId="LiveId" clId="{677DDFD2-A583-4611-99AB-40900BAE5FD3}" dt="2019-07-28T13:41:30.555" v="49" actId="27636"/>
          <ac:spMkLst>
            <pc:docMk/>
            <pc:sldMk cId="1711525917" sldId="377"/>
            <ac:spMk id="3" creationId="{F4289F10-9C4F-4B75-ACAF-5BF05929428F}"/>
          </ac:spMkLst>
        </pc:spChg>
      </pc:sldChg>
      <pc:sldChg chg="modSp del ord">
        <pc:chgData name="Daniel Drew" userId="7e8f275a5241a74f" providerId="LiveId" clId="{677DDFD2-A583-4611-99AB-40900BAE5FD3}" dt="2019-08-01T14:33:53.425" v="194" actId="2696"/>
        <pc:sldMkLst>
          <pc:docMk/>
          <pc:sldMk cId="2389100146" sldId="378"/>
        </pc:sldMkLst>
        <pc:spChg chg="mod">
          <ac:chgData name="Daniel Drew" userId="7e8f275a5241a74f" providerId="LiveId" clId="{677DDFD2-A583-4611-99AB-40900BAE5FD3}" dt="2019-07-28T19:26:07.547" v="180" actId="20577"/>
          <ac:spMkLst>
            <pc:docMk/>
            <pc:sldMk cId="2389100146" sldId="378"/>
            <ac:spMk id="2" creationId="{E184AC1C-86AE-4624-A4CF-8D83AA1EDC39}"/>
          </ac:spMkLst>
        </pc:spChg>
        <pc:spChg chg="mod">
          <ac:chgData name="Daniel Drew" userId="7e8f275a5241a74f" providerId="LiveId" clId="{677DDFD2-A583-4611-99AB-40900BAE5FD3}" dt="2019-07-28T13:43:22.736" v="108" actId="15"/>
          <ac:spMkLst>
            <pc:docMk/>
            <pc:sldMk cId="2389100146" sldId="378"/>
            <ac:spMk id="3" creationId="{C25B5DA0-C77C-4300-8D0E-1BAE8AE7D330}"/>
          </ac:spMkLst>
        </pc:spChg>
      </pc:sldChg>
      <pc:sldChg chg="modSp del ord">
        <pc:chgData name="Daniel Drew" userId="7e8f275a5241a74f" providerId="LiveId" clId="{677DDFD2-A583-4611-99AB-40900BAE5FD3}" dt="2019-08-01T14:33:53.440" v="195" actId="2696"/>
        <pc:sldMkLst>
          <pc:docMk/>
          <pc:sldMk cId="912456522" sldId="379"/>
        </pc:sldMkLst>
        <pc:spChg chg="mod">
          <ac:chgData name="Daniel Drew" userId="7e8f275a5241a74f" providerId="LiveId" clId="{677DDFD2-A583-4611-99AB-40900BAE5FD3}" dt="2019-07-28T19:26:21.796" v="192" actId="20577"/>
          <ac:spMkLst>
            <pc:docMk/>
            <pc:sldMk cId="912456522" sldId="379"/>
            <ac:spMk id="2" creationId="{D19ADB5C-BC96-4C86-BBA1-278BC2D04CEA}"/>
          </ac:spMkLst>
        </pc:spChg>
        <pc:spChg chg="mod">
          <ac:chgData name="Daniel Drew" userId="7e8f275a5241a74f" providerId="LiveId" clId="{677DDFD2-A583-4611-99AB-40900BAE5FD3}" dt="2019-07-28T13:44:49.273" v="155" actId="15"/>
          <ac:spMkLst>
            <pc:docMk/>
            <pc:sldMk cId="912456522" sldId="379"/>
            <ac:spMk id="3" creationId="{7681C00C-6F67-446E-BE23-08A272231277}"/>
          </ac:spMkLst>
        </pc:spChg>
      </pc:sldChg>
      <pc:sldChg chg="modSp">
        <pc:chgData name="Daniel Drew" userId="7e8f275a5241a74f" providerId="LiveId" clId="{677DDFD2-A583-4611-99AB-40900BAE5FD3}" dt="2019-11-06T16:32:05.594" v="602" actId="313"/>
        <pc:sldMkLst>
          <pc:docMk/>
          <pc:sldMk cId="0" sldId="390"/>
        </pc:sldMkLst>
        <pc:spChg chg="mod">
          <ac:chgData name="Daniel Drew" userId="7e8f275a5241a74f" providerId="LiveId" clId="{677DDFD2-A583-4611-99AB-40900BAE5FD3}" dt="2019-11-06T16:32:05.594" v="602" actId="313"/>
          <ac:spMkLst>
            <pc:docMk/>
            <pc:sldMk cId="0" sldId="390"/>
            <ac:spMk id="4099" creationId="{00000000-0000-0000-0000-000000000000}"/>
          </ac:spMkLst>
        </pc:spChg>
      </pc:sldChg>
      <pc:sldChg chg="modSp">
        <pc:chgData name="Daniel Drew" userId="7e8f275a5241a74f" providerId="LiveId" clId="{677DDFD2-A583-4611-99AB-40900BAE5FD3}" dt="2019-11-06T16:34:56.439" v="674" actId="1076"/>
        <pc:sldMkLst>
          <pc:docMk/>
          <pc:sldMk cId="0" sldId="396"/>
        </pc:sldMkLst>
        <pc:spChg chg="mod">
          <ac:chgData name="Daniel Drew" userId="7e8f275a5241a74f" providerId="LiveId" clId="{677DDFD2-A583-4611-99AB-40900BAE5FD3}" dt="2019-11-06T16:34:52.407" v="673" actId="313"/>
          <ac:spMkLst>
            <pc:docMk/>
            <pc:sldMk cId="0" sldId="396"/>
            <ac:spMk id="10243" creationId="{00000000-0000-0000-0000-000000000000}"/>
          </ac:spMkLst>
        </pc:spChg>
        <pc:spChg chg="mod">
          <ac:chgData name="Daniel Drew" userId="7e8f275a5241a74f" providerId="LiveId" clId="{677DDFD2-A583-4611-99AB-40900BAE5FD3}" dt="2019-11-06T16:34:56.439" v="674" actId="1076"/>
          <ac:spMkLst>
            <pc:docMk/>
            <pc:sldMk cId="0" sldId="396"/>
            <ac:spMk id="10262" creationId="{00000000-0000-0000-0000-000000000000}"/>
          </ac:spMkLst>
        </pc:spChg>
      </pc:sldChg>
      <pc:sldChg chg="modSp add del">
        <pc:chgData name="Daniel Drew" userId="7e8f275a5241a74f" providerId="LiveId" clId="{677DDFD2-A583-4611-99AB-40900BAE5FD3}" dt="2019-11-06T16:31:59.561" v="601" actId="2696"/>
        <pc:sldMkLst>
          <pc:docMk/>
          <pc:sldMk cId="2660654463" sldId="417"/>
        </pc:sldMkLst>
        <pc:spChg chg="mod">
          <ac:chgData name="Daniel Drew" userId="7e8f275a5241a74f" providerId="LiveId" clId="{677DDFD2-A583-4611-99AB-40900BAE5FD3}" dt="2019-11-06T16:29:35.784" v="549" actId="20577"/>
          <ac:spMkLst>
            <pc:docMk/>
            <pc:sldMk cId="2660654463" sldId="417"/>
            <ac:spMk id="2" creationId="{5E5D08E6-79FB-48A5-8F27-80FADBB08483}"/>
          </ac:spMkLst>
        </pc:spChg>
        <pc:spChg chg="mod">
          <ac:chgData name="Daniel Drew" userId="7e8f275a5241a74f" providerId="LiveId" clId="{677DDFD2-A583-4611-99AB-40900BAE5FD3}" dt="2019-11-06T16:29:03.974" v="532" actId="20577"/>
          <ac:spMkLst>
            <pc:docMk/>
            <pc:sldMk cId="2660654463" sldId="417"/>
            <ac:spMk id="3" creationId="{20F2E3CF-BE69-427D-9D57-699DF776E904}"/>
          </ac:spMkLst>
        </pc:spChg>
      </pc:sldChg>
    </pc:docChg>
  </pc:docChgLst>
  <pc:docChgLst>
    <pc:chgData name="Daniel Drew" userId="7e8f275a5241a74f" providerId="LiveId" clId="{6B7EC668-0A1D-4458-BA67-A2CE0EC39987}"/>
    <pc:docChg chg="undo custSel addSld delSld modSld modShowInfo">
      <pc:chgData name="Daniel Drew" userId="7e8f275a5241a74f" providerId="LiveId" clId="{6B7EC668-0A1D-4458-BA67-A2CE0EC39987}" dt="2020-06-11T21:08:28.102" v="235"/>
      <pc:docMkLst>
        <pc:docMk/>
      </pc:docMkLst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71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1"/>
            <ac:spMk id="2" creationId="{CD4952D0-5F05-43C4-966B-2233F6D47875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1"/>
            <ac:spMk id="3" creationId="{306FAA49-E198-414A-AE80-58206246CCD9}"/>
          </ac:spMkLst>
        </pc:spChg>
        <pc:spChg chg="mod">
          <ac:chgData name="Daniel Drew" userId="7e8f275a5241a74f" providerId="LiveId" clId="{6B7EC668-0A1D-4458-BA67-A2CE0EC39987}" dt="2020-05-31T19:44:06.709" v="75" actId="207"/>
          <ac:spMkLst>
            <pc:docMk/>
            <pc:sldMk cId="0" sldId="271"/>
            <ac:spMk id="17410" creationId="{00000000-0000-0000-0000-000000000000}"/>
          </ac:spMkLst>
        </pc:spChg>
      </pc:sldChg>
      <pc:sldChg chg="modSp del mod">
        <pc:chgData name="Daniel Drew" userId="7e8f275a5241a74f" providerId="LiveId" clId="{6B7EC668-0A1D-4458-BA67-A2CE0EC39987}" dt="2020-05-31T20:27:30.817" v="126" actId="2696"/>
        <pc:sldMkLst>
          <pc:docMk/>
          <pc:sldMk cId="0" sldId="272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2"/>
            <ac:spMk id="2" creationId="{189B667D-46E7-462F-AF03-9FCCE9DCB2B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2"/>
            <ac:spMk id="3" creationId="{018C6458-8728-4B4C-88FB-355366DD6D54}"/>
          </ac:spMkLst>
        </pc:spChg>
        <pc:spChg chg="mod">
          <ac:chgData name="Daniel Drew" userId="7e8f275a5241a74f" providerId="LiveId" clId="{6B7EC668-0A1D-4458-BA67-A2CE0EC39987}" dt="2020-05-31T19:44:24.698" v="78" actId="207"/>
          <ac:spMkLst>
            <pc:docMk/>
            <pc:sldMk cId="0" sldId="272"/>
            <ac:spMk id="18434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73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3"/>
            <ac:spMk id="2" creationId="{08B72B92-3BAA-4A3A-B9BD-618E1826B766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3"/>
            <ac:spMk id="3" creationId="{6F80017F-EA0C-4E8F-B1D4-68827A57C9B4}"/>
          </ac:spMkLst>
        </pc:spChg>
        <pc:spChg chg="mod">
          <ac:chgData name="Daniel Drew" userId="7e8f275a5241a74f" providerId="LiveId" clId="{6B7EC668-0A1D-4458-BA67-A2CE0EC39987}" dt="2020-05-31T19:44:38.253" v="79" actId="207"/>
          <ac:spMkLst>
            <pc:docMk/>
            <pc:sldMk cId="0" sldId="273"/>
            <ac:spMk id="19458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74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4"/>
            <ac:spMk id="2" creationId="{26CB29A8-DDC2-4115-BCF2-5A0A339F33D9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4"/>
            <ac:spMk id="3" creationId="{D2F6FF1B-1A7E-4CBC-A4E8-E3DA65CD775F}"/>
          </ac:spMkLst>
        </pc:spChg>
        <pc:spChg chg="mod">
          <ac:chgData name="Daniel Drew" userId="7e8f275a5241a74f" providerId="LiveId" clId="{6B7EC668-0A1D-4458-BA67-A2CE0EC39987}" dt="2020-05-31T19:46:16.010" v="89" actId="207"/>
          <ac:spMkLst>
            <pc:docMk/>
            <pc:sldMk cId="0" sldId="274"/>
            <ac:spMk id="24578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75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5"/>
            <ac:spMk id="2" creationId="{4C3E21D9-E74B-4BAA-A9FF-9CDA2F72A470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5"/>
            <ac:spMk id="3" creationId="{1CE6E6B5-72A7-414C-B42E-76CF192F61E2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76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6"/>
            <ac:spMk id="2" creationId="{DA8C45C6-D302-414D-B414-9A67759731E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6"/>
            <ac:spMk id="3" creationId="{322873D7-F2BE-4002-9321-B6F261600EDC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6"/>
            <ac:spMk id="21506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4:47.960" v="80" actId="207"/>
          <ac:spMkLst>
            <pc:docMk/>
            <pc:sldMk cId="0" sldId="276"/>
            <ac:spMk id="21507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77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7"/>
            <ac:spMk id="2" creationId="{BC125FE6-593C-4F06-B221-FD2F6C98BA86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7"/>
            <ac:spMk id="3" creationId="{8B0467BE-2A62-40A2-A92B-10D42813680F}"/>
          </ac:spMkLst>
        </pc:spChg>
        <pc:spChg chg="mod">
          <ac:chgData name="Daniel Drew" userId="7e8f275a5241a74f" providerId="LiveId" clId="{6B7EC668-0A1D-4458-BA67-A2CE0EC39987}" dt="2020-05-31T19:45:03.642" v="82" actId="207"/>
          <ac:spMkLst>
            <pc:docMk/>
            <pc:sldMk cId="0" sldId="277"/>
            <ac:spMk id="22531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78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8"/>
            <ac:spMk id="2" creationId="{59134802-A19D-42A8-AA58-B0B15DF6AFEA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8"/>
            <ac:spMk id="3" creationId="{049E7DDF-E435-4DD8-9E83-9CED9399C357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8"/>
            <ac:spMk id="25602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5:51.689" v="86" actId="207"/>
          <ac:spMkLst>
            <pc:docMk/>
            <pc:sldMk cId="0" sldId="278"/>
            <ac:spMk id="25603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79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9"/>
            <ac:spMk id="2" creationId="{96812014-0132-43FF-91AA-9560A279838E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79"/>
            <ac:spMk id="3" creationId="{2117B7F3-4048-4CFF-8294-E44C787C4DB6}"/>
          </ac:spMkLst>
        </pc:spChg>
        <pc:spChg chg="mod">
          <ac:chgData name="Daniel Drew" userId="7e8f275a5241a74f" providerId="LiveId" clId="{6B7EC668-0A1D-4458-BA67-A2CE0EC39987}" dt="2020-05-31T19:46:06.243" v="88" actId="207"/>
          <ac:spMkLst>
            <pc:docMk/>
            <pc:sldMk cId="0" sldId="279"/>
            <ac:spMk id="26626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6:02.587" v="87" actId="207"/>
          <ac:spMkLst>
            <pc:docMk/>
            <pc:sldMk cId="0" sldId="279"/>
            <ac:spMk id="26627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80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0"/>
            <ac:spMk id="2" creationId="{4A976EA8-FC27-4F18-BDEF-D67FBDEBF161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0"/>
            <ac:spMk id="3" creationId="{23FF0767-DD7B-46D4-B078-17DA3694CB67}"/>
          </ac:spMkLst>
        </pc:spChg>
        <pc:spChg chg="mod">
          <ac:chgData name="Daniel Drew" userId="7e8f275a5241a74f" providerId="LiveId" clId="{6B7EC668-0A1D-4458-BA67-A2CE0EC39987}" dt="2020-05-31T19:46:27.380" v="90" actId="207"/>
          <ac:spMkLst>
            <pc:docMk/>
            <pc:sldMk cId="0" sldId="280"/>
            <ac:spMk id="27650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6:33.715" v="91" actId="207"/>
          <ac:spMkLst>
            <pc:docMk/>
            <pc:sldMk cId="0" sldId="280"/>
            <ac:spMk id="27651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6:37.604" v="92" actId="207"/>
          <ac:spMkLst>
            <pc:docMk/>
            <pc:sldMk cId="0" sldId="280"/>
            <ac:spMk id="27652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81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1"/>
            <ac:spMk id="2" creationId="{8E9120A8-CC19-40F1-9168-D84D4715009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1"/>
            <ac:spMk id="3" creationId="{EAA55CB6-052A-4BF9-BD1F-3563FC1C4A26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82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2"/>
            <ac:spMk id="2" creationId="{337383DF-646F-4D57-AD38-7F6B03804673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2"/>
            <ac:spMk id="3" creationId="{997D837D-6893-4248-961A-EE9F8DC1B19E}"/>
          </ac:spMkLst>
        </pc:spChg>
        <pc:spChg chg="mod">
          <ac:chgData name="Daniel Drew" userId="7e8f275a5241a74f" providerId="LiveId" clId="{6B7EC668-0A1D-4458-BA67-A2CE0EC39987}" dt="2020-05-31T19:46:58.338" v="94" actId="207"/>
          <ac:spMkLst>
            <pc:docMk/>
            <pc:sldMk cId="0" sldId="282"/>
            <ac:spMk id="29699" creationId="{00000000-0000-0000-0000-000000000000}"/>
          </ac:spMkLst>
        </pc:spChg>
      </pc:sldChg>
      <pc:sldChg chg="modSp del mod">
        <pc:chgData name="Daniel Drew" userId="7e8f275a5241a74f" providerId="LiveId" clId="{6B7EC668-0A1D-4458-BA67-A2CE0EC39987}" dt="2020-05-31T20:27:30.817" v="126" actId="2696"/>
        <pc:sldMkLst>
          <pc:docMk/>
          <pc:sldMk cId="0" sldId="283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3"/>
            <ac:spMk id="2" creationId="{CE1E9A0B-56EA-4950-938D-191D222A13D0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3"/>
            <ac:spMk id="3" creationId="{E0A3A0C0-885D-4FA5-8B29-AB5EF1B2582E}"/>
          </ac:spMkLst>
        </pc:spChg>
        <pc:spChg chg="mod">
          <ac:chgData name="Daniel Drew" userId="7e8f275a5241a74f" providerId="LiveId" clId="{6B7EC668-0A1D-4458-BA67-A2CE0EC39987}" dt="2020-05-31T19:42:12.652" v="63" actId="207"/>
          <ac:spMkLst>
            <pc:docMk/>
            <pc:sldMk cId="0" sldId="283"/>
            <ac:spMk id="13314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2:44.165" v="67" actId="207"/>
          <ac:spMkLst>
            <pc:docMk/>
            <pc:sldMk cId="0" sldId="283"/>
            <ac:spMk id="13325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2:20.075" v="64" actId="207"/>
          <ac:spMkLst>
            <pc:docMk/>
            <pc:sldMk cId="0" sldId="283"/>
            <ac:spMk id="13326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2:25.708" v="65" actId="207"/>
          <ac:spMkLst>
            <pc:docMk/>
            <pc:sldMk cId="0" sldId="283"/>
            <ac:spMk id="13327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2:55.353" v="68" actId="108"/>
          <ac:spMkLst>
            <pc:docMk/>
            <pc:sldMk cId="0" sldId="283"/>
            <ac:spMk id="13328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84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4"/>
            <ac:spMk id="2" creationId="{CEFE3498-93F6-4FDE-98A0-FE7222024021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4"/>
            <ac:spMk id="3" creationId="{15C8CC8C-1F26-4BFD-A9AB-993EC70E0311}"/>
          </ac:spMkLst>
        </pc:spChg>
        <pc:spChg chg="mod">
          <ac:chgData name="Daniel Drew" userId="7e8f275a5241a74f" providerId="LiveId" clId="{6B7EC668-0A1D-4458-BA67-A2CE0EC39987}" dt="2020-05-31T19:41:32.485" v="58" actId="207"/>
          <ac:spMkLst>
            <pc:docMk/>
            <pc:sldMk cId="0" sldId="284"/>
            <ac:spMk id="11266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1:43.871" v="60" actId="207"/>
          <ac:spMkLst>
            <pc:docMk/>
            <pc:sldMk cId="0" sldId="284"/>
            <ac:spMk id="11267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285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5"/>
            <ac:spMk id="2" creationId="{5CB1E772-7A28-4161-B5B1-F8410F0AB44A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285"/>
            <ac:spMk id="3" creationId="{3CBB9996-0DC2-4DEC-A900-20069D7AD0D8}"/>
          </ac:spMkLst>
        </pc:spChg>
        <pc:spChg chg="mod">
          <ac:chgData name="Daniel Drew" userId="7e8f275a5241a74f" providerId="LiveId" clId="{6B7EC668-0A1D-4458-BA67-A2CE0EC39987}" dt="2020-05-31T19:45:13.139" v="83" actId="207"/>
          <ac:spMkLst>
            <pc:docMk/>
            <pc:sldMk cId="0" sldId="285"/>
            <ac:spMk id="23555" creationId="{00000000-0000-0000-0000-000000000000}"/>
          </ac:spMkLst>
        </pc:spChg>
      </pc:sldChg>
      <pc:sldChg chg="addSp delSp modSp mod modTransition modAnim">
        <pc:chgData name="Daniel Drew" userId="7e8f275a5241a74f" providerId="LiveId" clId="{6B7EC668-0A1D-4458-BA67-A2CE0EC39987}" dt="2020-06-07T01:00:49.287" v="152" actId="20577"/>
        <pc:sldMkLst>
          <pc:docMk/>
          <pc:sldMk cId="1754319314" sldId="376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1754319314" sldId="376"/>
            <ac:spMk id="2" creationId="{791E1006-DEC3-4E8F-9D1B-377964E8D80F}"/>
          </ac:spMkLst>
        </pc:spChg>
        <pc:spChg chg="mod">
          <ac:chgData name="Daniel Drew" userId="7e8f275a5241a74f" providerId="LiveId" clId="{6B7EC668-0A1D-4458-BA67-A2CE0EC39987}" dt="2020-06-07T01:00:49.287" v="152" actId="20577"/>
          <ac:spMkLst>
            <pc:docMk/>
            <pc:sldMk cId="1754319314" sldId="376"/>
            <ac:spMk id="3" creationId="{9A2B97B8-CFB5-4831-9C4E-339DBC4C4B6C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1754319314" sldId="376"/>
            <ac:spMk id="4" creationId="{BCC1B50E-F16B-4B2E-8EBA-655276D265A8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1754319314" sldId="376"/>
            <ac:spMk id="5" creationId="{3B1FDC11-771D-428D-BF3C-981ED6E9AF52}"/>
          </ac:spMkLst>
        </pc:spChg>
        <pc:picChg chg="del">
          <ac:chgData name="Daniel Drew" userId="7e8f275a5241a74f" providerId="LiveId" clId="{6B7EC668-0A1D-4458-BA67-A2CE0EC39987}" dt="2020-05-31T19:55:29.595" v="121"/>
          <ac:picMkLst>
            <pc:docMk/>
            <pc:sldMk cId="1754319314" sldId="376"/>
            <ac:picMk id="6" creationId="{EBB9B481-91FF-4255-869C-4A9D8E99F362}"/>
          </ac:picMkLst>
        </pc:picChg>
        <pc:picChg chg="add mod">
          <ac:chgData name="Daniel Drew" userId="7e8f275a5241a74f" providerId="LiveId" clId="{6B7EC668-0A1D-4458-BA67-A2CE0EC39987}" dt="2020-05-31T19:56:19.159" v="122"/>
          <ac:picMkLst>
            <pc:docMk/>
            <pc:sldMk cId="1754319314" sldId="376"/>
            <ac:picMk id="7" creationId="{F4E2590B-9B19-46AD-A956-A0181DCAAF66}"/>
          </ac:picMkLst>
        </pc:picChg>
      </pc:sldChg>
      <pc:sldChg chg="addSp modSp del mod">
        <pc:chgData name="Daniel Drew" userId="7e8f275a5241a74f" providerId="LiveId" clId="{6B7EC668-0A1D-4458-BA67-A2CE0EC39987}" dt="2020-05-31T20:27:30.817" v="126" actId="2696"/>
        <pc:sldMkLst>
          <pc:docMk/>
          <pc:sldMk cId="1132197267" sldId="382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1132197267" sldId="382"/>
            <ac:spMk id="2" creationId="{A6BD7C03-51BF-44FB-8FF2-A326E6EB50B3}"/>
          </ac:spMkLst>
        </pc:spChg>
        <pc:spChg chg="mod">
          <ac:chgData name="Daniel Drew" userId="7e8f275a5241a74f" providerId="LiveId" clId="{6B7EC668-0A1D-4458-BA67-A2CE0EC39987}" dt="2020-05-31T19:40:37.806" v="53" actId="1035"/>
          <ac:spMkLst>
            <pc:docMk/>
            <pc:sldMk cId="1132197267" sldId="382"/>
            <ac:spMk id="3" creationId="{3E8AC089-DF1B-45E2-A3E7-769E442974EE}"/>
          </ac:spMkLst>
        </pc:spChg>
        <pc:spChg chg="mod">
          <ac:chgData name="Daniel Drew" userId="7e8f275a5241a74f" providerId="LiveId" clId="{6B7EC668-0A1D-4458-BA67-A2CE0EC39987}" dt="2020-05-31T19:39:30.855" v="46" actId="207"/>
          <ac:spMkLst>
            <pc:docMk/>
            <pc:sldMk cId="1132197267" sldId="382"/>
            <ac:spMk id="5" creationId="{F5C8E157-3353-410F-9E7B-E392B890BA8D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1132197267" sldId="382"/>
            <ac:spMk id="6" creationId="{81741A47-9770-4B50-8B0F-1A72224E1F9C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1132197267" sldId="382"/>
            <ac:spMk id="7" creationId="{BC9FB685-32E4-483B-967E-C04E8E94334C}"/>
          </ac:spMkLst>
        </pc:spChg>
        <pc:spChg chg="add mod ord">
          <ac:chgData name="Daniel Drew" userId="7e8f275a5241a74f" providerId="LiveId" clId="{6B7EC668-0A1D-4458-BA67-A2CE0EC39987}" dt="2020-05-31T19:40:31.790" v="50" actId="207"/>
          <ac:spMkLst>
            <pc:docMk/>
            <pc:sldMk cId="1132197267" sldId="382"/>
            <ac:spMk id="9" creationId="{C5D4BFD6-DFCD-47C6-BB4F-8A7E2CE75710}"/>
          </ac:spMkLst>
        </pc:spChg>
      </pc:sldChg>
      <pc:sldChg chg="modSp">
        <pc:chgData name="Daniel Drew" userId="7e8f275a5241a74f" providerId="LiveId" clId="{6B7EC668-0A1D-4458-BA67-A2CE0EC39987}" dt="2020-05-31T19:37:53.490" v="0"/>
        <pc:sldMkLst>
          <pc:docMk/>
          <pc:sldMk cId="2947547293" sldId="383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2947547293" sldId="383"/>
            <ac:spMk id="2" creationId="{0E0B38A0-7E37-4616-BF03-A2E1DDB4C846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947547293" sldId="383"/>
            <ac:spMk id="3" creationId="{802A4246-CBEB-4774-86BA-40C43E2C2E9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947547293" sldId="383"/>
            <ac:spMk id="4" creationId="{6953FD93-FAC3-479C-9C73-9646FCA476F9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947547293" sldId="383"/>
            <ac:spMk id="5" creationId="{7EA332B6-2BD8-4291-94A6-B7D2B5BBC2E8}"/>
          </ac:spMkLst>
        </pc:spChg>
      </pc:sldChg>
      <pc:sldChg chg="modSp">
        <pc:chgData name="Daniel Drew" userId="7e8f275a5241a74f" providerId="LiveId" clId="{6B7EC668-0A1D-4458-BA67-A2CE0EC39987}" dt="2020-05-31T19:37:53.490" v="0"/>
        <pc:sldMkLst>
          <pc:docMk/>
          <pc:sldMk cId="0" sldId="389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89"/>
            <ac:spMk id="2" creationId="{385D089C-FEAB-4E80-88AD-D090A76611E6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89"/>
            <ac:spMk id="3" creationId="{29D0C5EF-E712-4BBF-A73E-23E0FB0E088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89"/>
            <ac:spMk id="3074" creationId="{00000000-0000-0000-0000-000000000000}"/>
          </ac:spMkLst>
        </pc:spChg>
      </pc:sldChg>
      <pc:sldChg chg="modSp">
        <pc:chgData name="Daniel Drew" userId="7e8f275a5241a74f" providerId="LiveId" clId="{6B7EC668-0A1D-4458-BA67-A2CE0EC39987}" dt="2020-05-31T19:37:53.490" v="0"/>
        <pc:sldMkLst>
          <pc:docMk/>
          <pc:sldMk cId="0" sldId="390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0"/>
            <ac:spMk id="2" creationId="{23058C6B-6950-495A-B011-EC5CCEDDCCCC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0"/>
            <ac:spMk id="3" creationId="{0C5EC556-1F14-44F9-B4CA-628C4BB07A3B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0"/>
            <ac:spMk id="4098" creationId="{00000000-0000-0000-0000-000000000000}"/>
          </ac:spMkLst>
        </pc:spChg>
      </pc:sldChg>
      <pc:sldChg chg="modSp new mod">
        <pc:chgData name="Daniel Drew" userId="7e8f275a5241a74f" providerId="LiveId" clId="{6B7EC668-0A1D-4458-BA67-A2CE0EC39987}" dt="2020-06-07T01:01:56.378" v="234" actId="20577"/>
        <pc:sldMkLst>
          <pc:docMk/>
          <pc:sldMk cId="2119190984" sldId="391"/>
        </pc:sldMkLst>
        <pc:spChg chg="mod">
          <ac:chgData name="Daniel Drew" userId="7e8f275a5241a74f" providerId="LiveId" clId="{6B7EC668-0A1D-4458-BA67-A2CE0EC39987}" dt="2020-06-07T01:01:08.732" v="167" actId="20577"/>
          <ac:spMkLst>
            <pc:docMk/>
            <pc:sldMk cId="2119190984" sldId="391"/>
            <ac:spMk id="2" creationId="{4020E649-A37C-44DD-94DE-C949C30A9B95}"/>
          </ac:spMkLst>
        </pc:spChg>
        <pc:spChg chg="mod">
          <ac:chgData name="Daniel Drew" userId="7e8f275a5241a74f" providerId="LiveId" clId="{6B7EC668-0A1D-4458-BA67-A2CE0EC39987}" dt="2020-06-07T01:01:56.378" v="234" actId="20577"/>
          <ac:spMkLst>
            <pc:docMk/>
            <pc:sldMk cId="2119190984" sldId="391"/>
            <ac:spMk id="3" creationId="{E97B791F-D4BA-4B7F-9510-99989059DE60}"/>
          </ac:spMkLst>
        </pc:spChg>
      </pc:sldChg>
      <pc:sldChg chg="addSp modSp del">
        <pc:chgData name="Daniel Drew" userId="7e8f275a5241a74f" providerId="LiveId" clId="{6B7EC668-0A1D-4458-BA67-A2CE0EC39987}" dt="2020-06-11T21:08:28.102" v="235"/>
        <pc:sldMkLst>
          <pc:docMk/>
          <pc:sldMk cId="2119190984" sldId="391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2119190984" sldId="391"/>
            <ac:spMk id="2" creationId="{3022A514-84A3-462A-AD79-5EBDFCE55DF6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119190984" sldId="391"/>
            <ac:spMk id="3" creationId="{4ADCC267-EC21-4ADA-92BF-3BE8BDDEDB28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119190984" sldId="391"/>
            <ac:spMk id="5122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119190984" sldId="391"/>
            <ac:spMk id="5123" creationId="{00000000-0000-0000-0000-000000000000}"/>
          </ac:spMkLst>
        </pc:spChg>
        <pc:picChg chg="add mod">
          <ac:chgData name="Daniel Drew" userId="7e8f275a5241a74f" providerId="LiveId" clId="{6B7EC668-0A1D-4458-BA67-A2CE0EC39987}" dt="2020-06-11T21:08:28.102" v="235"/>
          <ac:picMkLst>
            <pc:docMk/>
            <pc:sldMk cId="2119190984" sldId="391"/>
            <ac:picMk id="6" creationId="{6D43E9D3-894F-4296-9A82-3650B150D825}"/>
          </ac:picMkLst>
        </pc:pic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392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2"/>
            <ac:spMk id="2" creationId="{BC752056-24EE-4AA7-B3B1-77F29A0957EB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2"/>
            <ac:spMk id="3" creationId="{186870E7-34A6-4A8D-B7DC-D395FB16E0DB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393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3"/>
            <ac:spMk id="2" creationId="{BFF27922-DF05-4BBC-937B-0938AB3E3F41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3"/>
            <ac:spMk id="3" creationId="{AF13D35E-42FF-4620-A8C8-B58084BCD57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3"/>
            <ac:spMk id="7170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394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4"/>
            <ac:spMk id="2" creationId="{D9EEBB06-A227-4CAF-B6B9-CF584E6F103A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4"/>
            <ac:spMk id="3" creationId="{94F84E0A-C896-4594-B1B8-114B0F6A9360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4"/>
            <ac:spMk id="8194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395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5"/>
            <ac:spMk id="2" creationId="{1443347F-D10F-4FAE-9E8B-22B5FEDC72C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5"/>
            <ac:spMk id="3" creationId="{18802676-139D-4309-A200-6BE14936FCC0}"/>
          </ac:spMkLst>
        </pc:spChg>
        <pc:spChg chg="mod">
          <ac:chgData name="Daniel Drew" userId="7e8f275a5241a74f" providerId="LiveId" clId="{6B7EC668-0A1D-4458-BA67-A2CE0EC39987}" dt="2020-05-31T19:47:52.218" v="98" actId="207"/>
          <ac:spMkLst>
            <pc:docMk/>
            <pc:sldMk cId="0" sldId="395"/>
            <ac:spMk id="9218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396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6"/>
            <ac:spMk id="3" creationId="{6B5056F6-1BDE-48EA-AFFD-4760C79B7976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6"/>
            <ac:spMk id="4" creationId="{2417571B-E711-4327-94B1-2FCB01F1F784}"/>
          </ac:spMkLst>
        </pc:spChg>
        <pc:spChg chg="mod">
          <ac:chgData name="Daniel Drew" userId="7e8f275a5241a74f" providerId="LiveId" clId="{6B7EC668-0A1D-4458-BA67-A2CE0EC39987}" dt="2020-05-31T19:41:13.635" v="56" actId="207"/>
          <ac:spMkLst>
            <pc:docMk/>
            <pc:sldMk cId="0" sldId="396"/>
            <ac:spMk id="10242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1:08.216" v="55" actId="207"/>
          <ac:spMkLst>
            <pc:docMk/>
            <pc:sldMk cId="0" sldId="396"/>
            <ac:spMk id="10261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1:23.698" v="57" actId="207"/>
          <ac:spMkLst>
            <pc:docMk/>
            <pc:sldMk cId="0" sldId="396"/>
            <ac:spMk id="10262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397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7"/>
            <ac:spMk id="2" creationId="{2765011C-7CAD-4F01-9C5F-83543525774A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7"/>
            <ac:spMk id="3" creationId="{0A0E2F26-BB75-4D41-88CA-0B08F4062422}"/>
          </ac:spMkLst>
        </pc:spChg>
        <pc:spChg chg="mod">
          <ac:chgData name="Daniel Drew" userId="7e8f275a5241a74f" providerId="LiveId" clId="{6B7EC668-0A1D-4458-BA67-A2CE0EC39987}" dt="2020-05-31T19:41:52.968" v="61" actId="207"/>
          <ac:spMkLst>
            <pc:docMk/>
            <pc:sldMk cId="0" sldId="397"/>
            <ac:spMk id="12290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2:04.213" v="62" actId="207"/>
          <ac:spMkLst>
            <pc:docMk/>
            <pc:sldMk cId="0" sldId="397"/>
            <ac:spMk id="12291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398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8"/>
            <ac:spMk id="2" creationId="{3E0E5E10-240D-4723-81D6-B37D0FD43B48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8"/>
            <ac:spMk id="3" creationId="{64675A67-4B36-4DBE-9807-FF3971031D29}"/>
          </ac:spMkLst>
        </pc:spChg>
        <pc:spChg chg="mod">
          <ac:chgData name="Daniel Drew" userId="7e8f275a5241a74f" providerId="LiveId" clId="{6B7EC668-0A1D-4458-BA67-A2CE0EC39987}" dt="2020-05-31T19:43:09.248" v="69" actId="207"/>
          <ac:spMkLst>
            <pc:docMk/>
            <pc:sldMk cId="0" sldId="398"/>
            <ac:spMk id="14338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3:31.279" v="71" actId="207"/>
          <ac:spMkLst>
            <pc:docMk/>
            <pc:sldMk cId="0" sldId="398"/>
            <ac:spMk id="14339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399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9"/>
            <ac:spMk id="2" creationId="{A308565C-7002-4DC4-BB95-2ACB86FF95F2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399"/>
            <ac:spMk id="3" creationId="{6DEA0F41-03B3-4883-9996-981236C2234A}"/>
          </ac:spMkLst>
        </pc:spChg>
        <pc:spChg chg="mod">
          <ac:chgData name="Daniel Drew" userId="7e8f275a5241a74f" providerId="LiveId" clId="{6B7EC668-0A1D-4458-BA67-A2CE0EC39987}" dt="2020-05-31T19:43:44.892" v="72" actId="207"/>
          <ac:spMkLst>
            <pc:docMk/>
            <pc:sldMk cId="0" sldId="399"/>
            <ac:spMk id="15395" creationId="{00000000-0000-0000-0000-000000000000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0" sldId="400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400"/>
            <ac:spMk id="2" creationId="{A3C6E5D4-4716-4F71-81D7-AA4BBBA80E85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0" sldId="400"/>
            <ac:spMk id="3" creationId="{7E35EA7E-C888-439B-9EAF-CAF09426F7A1}"/>
          </ac:spMkLst>
        </pc:spChg>
        <pc:spChg chg="mod">
          <ac:chgData name="Daniel Drew" userId="7e8f275a5241a74f" providerId="LiveId" clId="{6B7EC668-0A1D-4458-BA67-A2CE0EC39987}" dt="2020-05-31T19:43:53.567" v="73" actId="207"/>
          <ac:spMkLst>
            <pc:docMk/>
            <pc:sldMk cId="0" sldId="400"/>
            <ac:spMk id="16386" creationId="{00000000-0000-0000-0000-000000000000}"/>
          </ac:spMkLst>
        </pc:spChg>
        <pc:spChg chg="mod">
          <ac:chgData name="Daniel Drew" userId="7e8f275a5241a74f" providerId="LiveId" clId="{6B7EC668-0A1D-4458-BA67-A2CE0EC39987}" dt="2020-05-31T19:43:58.893" v="74" actId="207"/>
          <ac:spMkLst>
            <pc:docMk/>
            <pc:sldMk cId="0" sldId="400"/>
            <ac:spMk id="16404" creationId="{00000000-0000-0000-0000-000000000000}"/>
          </ac:spMkLst>
        </pc:spChg>
      </pc:sldChg>
      <pc:sldChg chg="addSp delSp modSp del mod">
        <pc:chgData name="Daniel Drew" userId="7e8f275a5241a74f" providerId="LiveId" clId="{6B7EC668-0A1D-4458-BA67-A2CE0EC39987}" dt="2020-05-31T20:25:59.323" v="125" actId="2696"/>
        <pc:sldMkLst>
          <pc:docMk/>
          <pc:sldMk cId="3051129380" sldId="401"/>
        </pc:sldMkLst>
        <pc:spChg chg="mod">
          <ac:chgData name="Daniel Drew" userId="7e8f275a5241a74f" providerId="LiveId" clId="{6B7EC668-0A1D-4458-BA67-A2CE0EC39987}" dt="2020-05-31T20:25:33.132" v="124"/>
          <ac:spMkLst>
            <pc:docMk/>
            <pc:sldMk cId="3051129380" sldId="401"/>
            <ac:spMk id="2" creationId="{D8C97800-DA37-46C5-A6D7-633647F75180}"/>
          </ac:spMkLst>
        </pc:spChg>
        <pc:spChg chg="mod">
          <ac:chgData name="Daniel Drew" userId="7e8f275a5241a74f" providerId="LiveId" clId="{6B7EC668-0A1D-4458-BA67-A2CE0EC39987}" dt="2020-05-31T19:47:11.334" v="95"/>
          <ac:spMkLst>
            <pc:docMk/>
            <pc:sldMk cId="3051129380" sldId="401"/>
            <ac:spMk id="4" creationId="{A881BA6F-E723-4908-B642-7ECBCA24F61E}"/>
          </ac:spMkLst>
        </pc:spChg>
        <pc:spChg chg="mod">
          <ac:chgData name="Daniel Drew" userId="7e8f275a5241a74f" providerId="LiveId" clId="{6B7EC668-0A1D-4458-BA67-A2CE0EC39987}" dt="2020-05-31T19:47:11.334" v="95"/>
          <ac:spMkLst>
            <pc:docMk/>
            <pc:sldMk cId="3051129380" sldId="401"/>
            <ac:spMk id="5" creationId="{4F0FBB2B-ED25-4CA7-88A2-4B58A5DFD99B}"/>
          </ac:spMkLst>
        </pc:spChg>
        <pc:spChg chg="del mod">
          <ac:chgData name="Daniel Drew" userId="7e8f275a5241a74f" providerId="LiveId" clId="{6B7EC668-0A1D-4458-BA67-A2CE0EC39987}" dt="2020-05-31T19:47:11.334" v="95"/>
          <ac:spMkLst>
            <pc:docMk/>
            <pc:sldMk cId="3051129380" sldId="401"/>
            <ac:spMk id="6" creationId="{66A12237-5768-4999-9E43-B5809B0BAF5D}"/>
          </ac:spMkLst>
        </pc:spChg>
        <pc:spChg chg="add mod">
          <ac:chgData name="Daniel Drew" userId="7e8f275a5241a74f" providerId="LiveId" clId="{6B7EC668-0A1D-4458-BA67-A2CE0EC39987}" dt="2020-05-31T19:49:43.200" v="118" actId="20577"/>
          <ac:spMkLst>
            <pc:docMk/>
            <pc:sldMk cId="3051129380" sldId="401"/>
            <ac:spMk id="7" creationId="{D7E2F046-1A29-4CFF-A59F-7F9F16B19C54}"/>
          </ac:spMkLst>
        </pc:spChg>
      </pc:sldChg>
      <pc:sldChg chg="addSp delSp modSp del mod">
        <pc:chgData name="Daniel Drew" userId="7e8f275a5241a74f" providerId="LiveId" clId="{6B7EC668-0A1D-4458-BA67-A2CE0EC39987}" dt="2020-05-31T20:27:30.817" v="126" actId="2696"/>
        <pc:sldMkLst>
          <pc:docMk/>
          <pc:sldMk cId="274936887" sldId="402"/>
        </pc:sldMkLst>
        <pc:spChg chg="mod">
          <ac:chgData name="Daniel Drew" userId="7e8f275a5241a74f" providerId="LiveId" clId="{6B7EC668-0A1D-4458-BA67-A2CE0EC39987}" dt="2020-05-31T20:25:21.330" v="123"/>
          <ac:spMkLst>
            <pc:docMk/>
            <pc:sldMk cId="274936887" sldId="402"/>
            <ac:spMk id="2" creationId="{7AB2D87C-8110-45C1-B132-803715ABED00}"/>
          </ac:spMkLst>
        </pc:spChg>
        <pc:spChg chg="del mod">
          <ac:chgData name="Daniel Drew" userId="7e8f275a5241a74f" providerId="LiveId" clId="{6B7EC668-0A1D-4458-BA67-A2CE0EC39987}" dt="2020-05-31T19:38:24.672" v="21"/>
          <ac:spMkLst>
            <pc:docMk/>
            <pc:sldMk cId="274936887" sldId="402"/>
            <ac:spMk id="3" creationId="{8E26AA58-9609-4D28-B61D-188C45BADC71}"/>
          </ac:spMkLst>
        </pc:spChg>
        <pc:spChg chg="mod">
          <ac:chgData name="Daniel Drew" userId="7e8f275a5241a74f" providerId="LiveId" clId="{6B7EC668-0A1D-4458-BA67-A2CE0EC39987}" dt="2020-05-31T19:38:24.672" v="21"/>
          <ac:spMkLst>
            <pc:docMk/>
            <pc:sldMk cId="274936887" sldId="402"/>
            <ac:spMk id="4" creationId="{46FA746B-B029-4325-A3E9-BC137439D21F}"/>
          </ac:spMkLst>
        </pc:spChg>
        <pc:spChg chg="mod">
          <ac:chgData name="Daniel Drew" userId="7e8f275a5241a74f" providerId="LiveId" clId="{6B7EC668-0A1D-4458-BA67-A2CE0EC39987}" dt="2020-05-31T19:38:24.672" v="21"/>
          <ac:spMkLst>
            <pc:docMk/>
            <pc:sldMk cId="274936887" sldId="402"/>
            <ac:spMk id="5" creationId="{7B449CDA-319B-48C3-93E0-3FACE8F06206}"/>
          </ac:spMkLst>
        </pc:spChg>
        <pc:spChg chg="add mod">
          <ac:chgData name="Daniel Drew" userId="7e8f275a5241a74f" providerId="LiveId" clId="{6B7EC668-0A1D-4458-BA67-A2CE0EC39987}" dt="2020-05-31T19:38:40.386" v="44" actId="20577"/>
          <ac:spMkLst>
            <pc:docMk/>
            <pc:sldMk cId="274936887" sldId="402"/>
            <ac:spMk id="7" creationId="{13761D5C-2F39-4A8A-A45E-98603128E727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1063440237" sldId="403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1063440237" sldId="403"/>
            <ac:spMk id="2" creationId="{D83EEAF0-E3BE-443F-925B-BF8A4B63D8A4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1063440237" sldId="403"/>
            <ac:spMk id="3" creationId="{34A3BF4A-DA37-4660-8FC6-636E25045A3A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1063440237" sldId="403"/>
            <ac:spMk id="4" creationId="{7FC2F82A-5CBE-47DB-8BA5-FD9F1691599E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3220949333" sldId="404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3220949333" sldId="404"/>
            <ac:spMk id="2" creationId="{CE1E596D-9311-4B76-A02E-B7A5F91D9138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220949333" sldId="404"/>
            <ac:spMk id="3" creationId="{4280B308-B93D-4244-B5F9-437AF55A9669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220949333" sldId="404"/>
            <ac:spMk id="4" creationId="{E0DB30A9-56EC-4422-84FC-C6E7E3071564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3227553254" sldId="405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3227553254" sldId="405"/>
            <ac:spMk id="2" creationId="{66D9738B-F2B5-4A02-98A2-B5AE58A52420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227553254" sldId="405"/>
            <ac:spMk id="3" creationId="{31081EAC-C5ED-4600-9018-7A1B90109EE7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227553254" sldId="405"/>
            <ac:spMk id="4" creationId="{3EC156E4-01B8-4D6B-B441-1E7DDDE536F8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747162390" sldId="406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747162390" sldId="406"/>
            <ac:spMk id="2" creationId="{79EC53AA-7B33-4A30-AC7D-241735FD1E8C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747162390" sldId="406"/>
            <ac:spMk id="3" creationId="{158EBCC1-3A7B-4283-AD95-EE66ACD1514A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747162390" sldId="406"/>
            <ac:spMk id="4" creationId="{1746CC0B-CC5E-4E6B-A6F7-D42DC215DDEF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562252886" sldId="407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562252886" sldId="407"/>
            <ac:spMk id="2" creationId="{FDF5E951-87FF-48BA-8C25-C8E272F5D8B8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562252886" sldId="407"/>
            <ac:spMk id="3" creationId="{D36C582F-F78E-4CE1-8F35-4BDD9F1DF962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562252886" sldId="407"/>
            <ac:spMk id="4" creationId="{FBEEF229-2385-4843-A88F-2274F0C3D977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640922615" sldId="408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640922615" sldId="408"/>
            <ac:spMk id="2" creationId="{ADDC9680-3ED7-49B0-9C52-38FCF128A4DD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640922615" sldId="408"/>
            <ac:spMk id="3" creationId="{7C27230B-5D4E-4A24-9EC8-267CF2197A24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640922615" sldId="408"/>
            <ac:spMk id="4" creationId="{1AE9D675-C0C7-4EAF-BC22-D3F3C7E189AB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9416499" sldId="409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9416499" sldId="409"/>
            <ac:spMk id="2" creationId="{7393788E-6C2C-4B66-B0E6-1EC92C71121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9416499" sldId="409"/>
            <ac:spMk id="3" creationId="{3101245E-C0AB-42A8-8AE4-04082CD7A53B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9416499" sldId="409"/>
            <ac:spMk id="4" creationId="{5D01826D-0DEF-4FEE-B33C-36F2B28A5746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24032480" sldId="410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24032480" sldId="410"/>
            <ac:spMk id="2" creationId="{28A2F3C7-8D1F-4B0F-8B7A-625E73D93C03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4032480" sldId="410"/>
            <ac:spMk id="3" creationId="{058AB868-F236-4147-A8FA-F44A807A6E48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4032480" sldId="410"/>
            <ac:spMk id="4" creationId="{0E5C25EC-AC6C-41DB-9A1C-80DE13C565BF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2209569147" sldId="411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2209569147" sldId="411"/>
            <ac:spMk id="2" creationId="{33E6979F-EB7C-43E1-8444-67259E2A04F6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209569147" sldId="411"/>
            <ac:spMk id="3" creationId="{9A826CF3-9666-40A3-A701-B3099C9B42C9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209569147" sldId="411"/>
            <ac:spMk id="4" creationId="{44372665-2365-4F80-9063-8EE4956A46E3}"/>
          </ac:spMkLst>
        </pc:spChg>
      </pc:sldChg>
      <pc:sldChg chg="modSp del">
        <pc:chgData name="Daniel Drew" userId="7e8f275a5241a74f" providerId="LiveId" clId="{6B7EC668-0A1D-4458-BA67-A2CE0EC39987}" dt="2020-05-31T20:25:59.323" v="125" actId="2696"/>
        <pc:sldMkLst>
          <pc:docMk/>
          <pc:sldMk cId="497629092" sldId="412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497629092" sldId="412"/>
            <ac:spMk id="2" creationId="{C210614C-E389-460B-9AAD-C92DA3C8E70B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497629092" sldId="412"/>
            <ac:spMk id="3" creationId="{233D6653-F7B1-485D-80EA-1159624C8A9B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497629092" sldId="412"/>
            <ac:spMk id="4" creationId="{0D3CF33C-0734-4F83-B63A-7C51CD37B7E8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3685970770" sldId="413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3685970770" sldId="413"/>
            <ac:spMk id="2" creationId="{1E167049-870F-4726-BB9D-72B8EEA9D357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685970770" sldId="413"/>
            <ac:spMk id="3" creationId="{6B7E6D62-5C8E-4FD2-93F6-3F97931615F9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685970770" sldId="413"/>
            <ac:spMk id="4" creationId="{EED97410-5987-4A7F-B428-F1BB515DB3B9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685970770" sldId="413"/>
            <ac:spMk id="5" creationId="{0F86317C-22E1-4398-BD62-73A6502FFF64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1532654859" sldId="414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1532654859" sldId="414"/>
            <ac:spMk id="2" creationId="{4701FB03-A2E5-4028-9D02-FA4EEF9B3EC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1532654859" sldId="414"/>
            <ac:spMk id="3" creationId="{B7420EBC-7B79-4E16-8733-75B712602390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1532654859" sldId="414"/>
            <ac:spMk id="4" creationId="{F693F00B-F064-4BD1-B291-E8323E810BE5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1532654859" sldId="414"/>
            <ac:spMk id="5" creationId="{E4492712-9576-45F6-A0F0-17237411147D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3994494379" sldId="415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3994494379" sldId="415"/>
            <ac:spMk id="2" creationId="{8578D53F-F040-4670-9E80-69B6D55133A0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994494379" sldId="415"/>
            <ac:spMk id="3" creationId="{88153531-A51C-4BC8-9096-DD7827DAE91F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994494379" sldId="415"/>
            <ac:spMk id="4" creationId="{93957915-7CF4-4DCA-A95C-D86080EBBA3A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3994494379" sldId="415"/>
            <ac:spMk id="5" creationId="{A69DCD66-A449-4F02-9455-78CD3721F853}"/>
          </ac:spMkLst>
        </pc:spChg>
      </pc:sldChg>
      <pc:sldChg chg="modSp del">
        <pc:chgData name="Daniel Drew" userId="7e8f275a5241a74f" providerId="LiveId" clId="{6B7EC668-0A1D-4458-BA67-A2CE0EC39987}" dt="2020-05-31T20:27:30.817" v="126" actId="2696"/>
        <pc:sldMkLst>
          <pc:docMk/>
          <pc:sldMk cId="2959925306" sldId="416"/>
        </pc:sldMkLst>
        <pc:spChg chg="mod">
          <ac:chgData name="Daniel Drew" userId="7e8f275a5241a74f" providerId="LiveId" clId="{6B7EC668-0A1D-4458-BA67-A2CE0EC39987}" dt="2020-05-31T19:37:53.490" v="0"/>
          <ac:spMkLst>
            <pc:docMk/>
            <pc:sldMk cId="2959925306" sldId="416"/>
            <ac:spMk id="2" creationId="{B8ECC562-9F1E-4047-9E2F-4D5FF1089693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959925306" sldId="416"/>
            <ac:spMk id="3" creationId="{6CCFBDAE-AEB6-49DD-AC15-4355552F94A7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959925306" sldId="416"/>
            <ac:spMk id="4" creationId="{5767F2B4-305D-43A7-BF9E-39E64286ABDA}"/>
          </ac:spMkLst>
        </pc:spChg>
        <pc:spChg chg="mod">
          <ac:chgData name="Daniel Drew" userId="7e8f275a5241a74f" providerId="LiveId" clId="{6B7EC668-0A1D-4458-BA67-A2CE0EC39987}" dt="2020-05-31T19:37:53.490" v="0"/>
          <ac:spMkLst>
            <pc:docMk/>
            <pc:sldMk cId="2959925306" sldId="416"/>
            <ac:spMk id="5" creationId="{897F37EE-2D81-4845-891F-61E13E8855E6}"/>
          </ac:spMkLst>
        </pc:spChg>
      </pc:sldChg>
      <pc:sldChg chg="new del">
        <pc:chgData name="Daniel Drew" userId="7e8f275a5241a74f" providerId="LiveId" clId="{6B7EC668-0A1D-4458-BA67-A2CE0EC39987}" dt="2020-05-31T19:49:52.372" v="119" actId="2696"/>
        <pc:sldMkLst>
          <pc:docMk/>
          <pc:sldMk cId="1805535807" sldId="417"/>
        </pc:sldMkLst>
      </pc:sldChg>
      <pc:sldMasterChg chg="delSldLayout">
        <pc:chgData name="Daniel Drew" userId="7e8f275a5241a74f" providerId="LiveId" clId="{6B7EC668-0A1D-4458-BA67-A2CE0EC39987}" dt="2020-05-31T20:27:30.817" v="126" actId="2696"/>
        <pc:sldMasterMkLst>
          <pc:docMk/>
          <pc:sldMasterMk cId="1774855430" sldId="2147483661"/>
        </pc:sldMasterMkLst>
        <pc:sldLayoutChg chg="del">
          <pc:chgData name="Daniel Drew" userId="7e8f275a5241a74f" providerId="LiveId" clId="{6B7EC668-0A1D-4458-BA67-A2CE0EC39987}" dt="2020-05-31T20:27:30.817" v="126" actId="2696"/>
          <pc:sldLayoutMkLst>
            <pc:docMk/>
            <pc:sldMasterMk cId="1774855430" sldId="2147483661"/>
            <pc:sldLayoutMk cId="137647323" sldId="2147483673"/>
          </pc:sldLayoutMkLst>
        </pc:sldLayoutChg>
      </pc:sldMasterChg>
    </pc:docChg>
  </pc:docChgLst>
</pc:chgInfo>
</file>

<file path=ppt/media/image1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FE7C3F-8BDC-445C-A6F9-C86BC351F445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6A1038-0B45-4638-8E43-0824CFC43D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060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C04E7-CB4B-F440-B4DB-5D62673290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826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CC04E7-CB4B-F440-B4DB-5D62673290A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05189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1FE03-ACD6-4375-B2E1-002AE51334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545F366-ABFE-4535-A367-4BE023A72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DE0AAAFD-54A8-4F3E-9DC0-387CEF48DCA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54924E3-392B-4CE9-98A8-383AE65768DE}" type="datetime1">
              <a:rPr lang="en-US" smtClean="0"/>
              <a:t>6/11/2020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F5773FF4-8A17-40F0-956D-16FA740201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3A111561-47BC-4B02-BA17-63015A63A2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55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302F20-423E-44D2-ADA4-9A6784EEB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05DE230-9CF7-4F4E-85E6-42316D3891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923081-0B49-4591-A91E-BDA2BCF627C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B5508A7-D87E-4EBB-BC36-97F3E2D3C4F0}" type="datetime1">
              <a:rPr lang="en-US" smtClean="0"/>
              <a:t>6/11/2020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8463A1-0F0C-49E0-A67A-089AD34AF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B853CB-823D-4423-99BB-7FEF321DE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6094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B6EC5A-1429-4580-A354-57FFFE2D3E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A093D5-5265-48DE-A743-34E6D0BBB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B98285B-8DD4-49FA-9320-69E7D9A213D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81C2B43-6172-4B60-9C99-3263A9F625E3}" type="datetime1">
              <a:rPr lang="en-US" smtClean="0"/>
              <a:t>6/11/2020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FF94AB-48F7-43B2-9A4C-8F6693308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26FBD9-7135-4B28-8681-53B47F61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54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4841C-947B-4781-BCC6-876A4F117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5250E-B1B7-4125-9FB1-1A0A58CF3E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B48D01-3A46-4E97-9EFA-C936409CAB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DEFCBF6-A1E8-4E78-9B3E-89EA796803A0}" type="datetime1">
              <a:rPr lang="en-US" smtClean="0"/>
              <a:t>6/11/2020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D0C3C4-506B-4030-9DEE-264BE91B9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E369A09-0B99-4538-A52E-5165A5D25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9838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07CE5-DC3D-4F52-8EC9-9AE18DC0F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15B8BC-0895-41AC-A3BE-A4FA18558B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1FB8719-8251-41C4-890F-942A860A20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8FDEC07-DBC9-44E8-9697-72152BE514BB}" type="datetime1">
              <a:rPr lang="en-US" smtClean="0"/>
              <a:t>6/11/2020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4833AF-D9F1-4162-B01D-9088E93AB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50F5C9-88E3-4DD5-A1E5-73F3A7447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0158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01E32-6BAC-459D-8532-1CE8920B8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B0C1F-A320-46B1-8273-132751119B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D6606-8B95-4BBB-9666-D865FEF851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EACB81E-905F-43FC-A723-C1FFE426A8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36AAAF-52D3-4D16-993D-AB3D885CA314}" type="datetime1">
              <a:rPr lang="en-US" smtClean="0"/>
              <a:t>6/11/2020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058300F6-B8B5-4833-8984-870F5B85C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FE2F6C4-6702-46C4-BF93-F030075F8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9849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74148-4D3E-4341-9174-6EC2D1EF1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85AAA3-153A-4B69-A0D5-8D6D983D1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B30809-D5CD-4FF7-BB5A-72248F779A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106FBB-1F8D-4718-8BF9-54CFC1E4AF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FF9A5F-1F9F-4C38-A2EE-ED837153EB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FFF5C6E1-EC39-40C3-B19C-9F2235CED28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ECBA5EE-3059-40B5-8353-85DFAC4E28DF}" type="datetime1">
              <a:rPr lang="en-US" smtClean="0"/>
              <a:t>6/11/2020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59D62985-AB56-407A-8A51-4DC0CBF04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48A4EE15-FF6F-43A3-8CB2-6EF22C5E1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691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D2CE57-56F1-425E-BFA5-5C9ADD9EF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E2ED814A-1056-41B5-B9D5-CCB03DC2E6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B14A28C2-67CD-4DC4-8CF6-5825E2F497BF}" type="datetime1">
              <a:rPr lang="en-US" smtClean="0"/>
              <a:t>6/11/2020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617883C-D97D-4E7B-A62A-6D360E559A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0649477-AA92-4793-87E9-1879A71FA5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246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CD62A7-A462-4922-9A2E-72DF31ABC6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B5C1A86-F5F8-4243-8E8D-AF55FFE1415F}" type="datetime1">
              <a:rPr lang="en-US" smtClean="0"/>
              <a:t>6/11/2020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6DC8DB-C24E-44B0-AE87-89DDF98E5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97DCCF-8297-4E78-A428-BE6F627BF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359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D66C3-7772-48C4-AEE7-A4AAA8A066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A525C6-36F2-48C5-99E2-6139E1AA5A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BD5BB2-85C7-454F-A266-35D7EA43FE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F1FE2E22-0817-437F-8D06-C31795FC7A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FA3BC7B-3DAB-4A1E-8C17-91384A035731}" type="datetime1">
              <a:rPr lang="en-US" smtClean="0"/>
              <a:t>6/11/2020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6E905F64-7057-443B-993B-2C3D7642A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74A31CE-6DEC-4E56-8042-239F57F5CA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707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63F83-D651-4557-AFE3-7558D3D9F8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70946F-6F35-4DC1-AD10-233A338683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D4FCC3-F6DB-457A-8BBA-346BB50E69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4DB730AF-EE86-4F3E-97F4-63F2EA4F05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78AD44-1D10-4DBE-AF7A-F56B33EB56C6}" type="datetime1">
              <a:rPr lang="en-US" smtClean="0"/>
              <a:t>6/11/2020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3A5EC2D9-0F19-4B8B-A905-162A42388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5EDC178-5171-449C-B781-7FD108FC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008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1AEF1F-F4E4-48E3-B7A4-16C3C33E6A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020370-B3AB-4716-8E2E-1F1161909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117447-EA35-4D6A-BD62-CFF891672F1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CFC4B7-D753-46FE-B878-0A2DDE473A9D}" type="datetime1">
              <a:rPr lang="en-US" smtClean="0"/>
              <a:t>6/11/2020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C654AD-1B09-4FA9-B617-5972AFA134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FCE30-489A-4BDA-853B-18B8FC1BB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184935-C631-44ED-805A-8036B1B6B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85543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Franklin Gothic Book" panose="020B05030201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Franklin Gothic Book" panose="020B05030201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E1006-DEC3-4E8F-9D1B-377964E8D80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Quality Assurance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2B97B8-CFB5-4831-9C4E-339DBC4C4B6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Chapter 10: Module 11 Lesson 1</a:t>
            </a:r>
          </a:p>
          <a:p>
            <a:r>
              <a:rPr lang="en-US" dirty="0"/>
              <a:t>Quality Assurance Defined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1FDC11-771D-428D-BF3C-981ED6E9A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SWEN 4342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C1B50E-F16B-4B2E-8EBA-655276D26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4E2590B-9B19-46AD-A956-A0181DCAAF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319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926"/>
    </mc:Choice>
    <mc:Fallback xmlns="">
      <p:transition spd="slow" advTm="439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20E649-A37C-44DD-94DE-C949C30A9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Lesson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B791F-D4BA-4B7F-9510-99989059D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Definitions for quality</a:t>
            </a:r>
          </a:p>
          <a:p>
            <a:r>
              <a:rPr lang="en-US" dirty="0"/>
              <a:t>An overview of </a:t>
            </a:r>
            <a:r>
              <a:rPr lang="en-US"/>
              <a:t>quality activities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C5CDDBB-F282-4B82-BC94-1174D91720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1DE9B72-6E1D-42BA-BA78-04CE7B357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2</a:t>
            </a:fld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D43E9D3-894F-4296-9A82-3650B150D8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190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613"/>
    </mc:Choice>
    <mc:Fallback>
      <p:transition spd="slow" advTm="186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What Is “Quality”?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US" altLang="en-US" dirty="0"/>
              <a:t>Two traditional definitions:</a:t>
            </a:r>
          </a:p>
          <a:p>
            <a:pPr lvl="1"/>
            <a:r>
              <a:rPr lang="en-US" altLang="en-US" dirty="0"/>
              <a:t>Conforms to requirements.</a:t>
            </a:r>
          </a:p>
          <a:p>
            <a:pPr lvl="1"/>
            <a:r>
              <a:rPr lang="en-US" altLang="en-US" dirty="0"/>
              <a:t>Fit to use.</a:t>
            </a:r>
          </a:p>
          <a:p>
            <a:r>
              <a:rPr lang="en-US" altLang="en-US" dirty="0"/>
              <a:t>These definitions are similar but not equivalent</a:t>
            </a:r>
          </a:p>
          <a:p>
            <a:r>
              <a:rPr lang="en-US" altLang="en-US" dirty="0"/>
              <a:t>Verification: checking software conforms to its requirements (did the software evolve from the requirements properly; does the software “work”?)</a:t>
            </a:r>
          </a:p>
          <a:p>
            <a:pPr lvl="1"/>
            <a:r>
              <a:rPr lang="en-US" altLang="en-US" dirty="0"/>
              <a:t>Is the system correct?</a:t>
            </a:r>
          </a:p>
          <a:p>
            <a:r>
              <a:rPr lang="en-US" altLang="en-US" dirty="0"/>
              <a:t>Validation: checking software meets user requirements (fit to use)</a:t>
            </a:r>
          </a:p>
          <a:p>
            <a:pPr lvl="1"/>
            <a:r>
              <a:rPr lang="en-US" altLang="en-US" dirty="0"/>
              <a:t>Are we building the correct system?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3058C6B-6950-495A-B011-EC5CCEDDCC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5EC556-1F14-44F9-B4CA-628C4BB07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3</a:t>
            </a:fld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AC73A4E-1F26-4DCE-B971-8D0FEB7B22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6781"/>
    </mc:Choice>
    <mc:Fallback xmlns="">
      <p:transition spd="slow" advTm="867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B38A0-7E37-4616-BF03-A2E1DDB4C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Quality Standards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A4246-CBEB-4774-86BA-40C43E2C2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Quality control activities need a definition of quality</a:t>
            </a:r>
          </a:p>
          <a:p>
            <a:r>
              <a:rPr lang="en-US" dirty="0"/>
              <a:t>A quality product</a:t>
            </a:r>
          </a:p>
          <a:p>
            <a:pPr lvl="1"/>
            <a:r>
              <a:rPr lang="en-US" dirty="0"/>
              <a:t>Conforms to specifications</a:t>
            </a:r>
          </a:p>
          <a:p>
            <a:pPr lvl="1"/>
            <a:r>
              <a:rPr lang="en-US" dirty="0"/>
              <a:t>Servers its purpose</a:t>
            </a:r>
          </a:p>
          <a:p>
            <a:pPr lvl="1"/>
            <a:r>
              <a:rPr lang="en-US" dirty="0" err="1"/>
              <a:t>Juran</a:t>
            </a:r>
            <a:r>
              <a:rPr lang="en-US" dirty="0"/>
              <a:t> and Godfrey – fitness to use</a:t>
            </a:r>
          </a:p>
          <a:p>
            <a:pPr lvl="1"/>
            <a:r>
              <a:rPr lang="en-US" dirty="0"/>
              <a:t>Crosby – conformance to requirements</a:t>
            </a:r>
          </a:p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332B6-2BD8-4291-94A6-B7D2B5BBC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t>SWEN 4342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3FD93-FAC3-479C-9C73-9646FCA476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F83CFA7-6799-41EC-85F9-48B4F7C68CDA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Franklin Gothic Book" panose="020B05030201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Franklin Gothic Book" panose="020B0503020102020204" pitchFamily="34" charset="0"/>
              <a:ea typeface="+mn-ea"/>
              <a:cs typeface="+mn-cs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DA9AD1E-FC78-4DB7-B113-C19034AAE5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7547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43"/>
    </mc:Choice>
    <mc:Fallback xmlns="">
      <p:transition spd="slow" advTm="27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Quality Activities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r>
              <a:rPr lang="en-US" altLang="en-US" dirty="0"/>
              <a:t>Quality assurance (QA)</a:t>
            </a:r>
          </a:p>
          <a:p>
            <a:pPr lvl="1"/>
            <a:r>
              <a:rPr lang="en-US" altLang="en-US" dirty="0"/>
              <a:t>Activities designed to measure and improve quality in a product— and process.</a:t>
            </a:r>
          </a:p>
          <a:p>
            <a:r>
              <a:rPr lang="en-US" altLang="en-US" dirty="0"/>
              <a:t>Quality control (QC)</a:t>
            </a:r>
          </a:p>
          <a:p>
            <a:pPr lvl="1"/>
            <a:r>
              <a:rPr lang="en-US" altLang="en-US" dirty="0"/>
              <a:t>Activities designed to validate and verify the quality of the product through detecting faults and “fixing” the defects.</a:t>
            </a:r>
          </a:p>
          <a:p>
            <a:r>
              <a:rPr lang="en-US" altLang="en-US" dirty="0"/>
              <a:t>Two aspects to quality assurance</a:t>
            </a:r>
          </a:p>
          <a:p>
            <a:pPr lvl="1"/>
            <a:r>
              <a:rPr lang="en-US" altLang="en-US" dirty="0"/>
              <a:t>Product quality</a:t>
            </a:r>
          </a:p>
          <a:p>
            <a:pPr lvl="1"/>
            <a:r>
              <a:rPr lang="en-US" altLang="en-US" dirty="0"/>
              <a:t>Process quality</a:t>
            </a:r>
          </a:p>
          <a:p>
            <a:r>
              <a:rPr lang="en-US" dirty="0"/>
              <a:t>The best way to obtain quality in a product is to put it there in the first place</a:t>
            </a:r>
          </a:p>
          <a:p>
            <a:r>
              <a:rPr lang="en-US" dirty="0"/>
              <a:t>Quality Assurance is applied in all phases of the life cycle to all artifacts</a:t>
            </a:r>
          </a:p>
          <a:p>
            <a:endParaRPr lang="en-US" dirty="0"/>
          </a:p>
          <a:p>
            <a:endParaRPr lang="en-US" alt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85D089C-FEAB-4E80-88AD-D090A7661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SWEN 4342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9D0C5EF-E712-4BBF-A73E-23E0FB0E08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184935-C631-44ED-805A-8036B1B6BA66}" type="slidenum">
              <a:rPr lang="en-US" smtClean="0"/>
              <a:t>5</a:t>
            </a:fld>
            <a:endParaRPr lang="en-US"/>
          </a:p>
        </p:txBody>
      </p:sp>
      <p:sp>
        <p:nvSpPr>
          <p:cNvPr id="3077" name="Freeform 5"/>
          <p:cNvSpPr>
            <a:spLocks/>
          </p:cNvSpPr>
          <p:nvPr/>
        </p:nvSpPr>
        <p:spPr bwMode="auto">
          <a:xfrm>
            <a:off x="1762125" y="1716088"/>
            <a:ext cx="312738" cy="1828800"/>
          </a:xfrm>
          <a:custGeom>
            <a:avLst/>
            <a:gdLst>
              <a:gd name="T0" fmla="*/ 2147483647 w 197"/>
              <a:gd name="T1" fmla="*/ 0 h 1152"/>
              <a:gd name="T2" fmla="*/ 2147483647 w 197"/>
              <a:gd name="T3" fmla="*/ 2147483647 h 1152"/>
              <a:gd name="T4" fmla="*/ 2147483647 w 197"/>
              <a:gd name="T5" fmla="*/ 2147483647 h 1152"/>
              <a:gd name="T6" fmla="*/ 0 w 197"/>
              <a:gd name="T7" fmla="*/ 2147483647 h 1152"/>
              <a:gd name="T8" fmla="*/ 2147483647 w 197"/>
              <a:gd name="T9" fmla="*/ 2147483647 h 1152"/>
              <a:gd name="T10" fmla="*/ 2147483647 w 197"/>
              <a:gd name="T11" fmla="*/ 2147483647 h 1152"/>
              <a:gd name="T12" fmla="*/ 2147483647 w 197"/>
              <a:gd name="T13" fmla="*/ 2147483647 h 1152"/>
              <a:gd name="T14" fmla="*/ 2147483647 w 197"/>
              <a:gd name="T15" fmla="*/ 2147483647 h 1152"/>
              <a:gd name="T16" fmla="*/ 2147483647 w 197"/>
              <a:gd name="T17" fmla="*/ 2147483647 h 115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197"/>
              <a:gd name="T28" fmla="*/ 0 h 1152"/>
              <a:gd name="T29" fmla="*/ 197 w 197"/>
              <a:gd name="T30" fmla="*/ 1152 h 115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197" h="1152">
                <a:moveTo>
                  <a:pt x="189" y="0"/>
                </a:moveTo>
                <a:cubicBezTo>
                  <a:pt x="169" y="7"/>
                  <a:pt x="145" y="7"/>
                  <a:pt x="126" y="16"/>
                </a:cubicBezTo>
                <a:cubicBezTo>
                  <a:pt x="100" y="29"/>
                  <a:pt x="88" y="62"/>
                  <a:pt x="63" y="79"/>
                </a:cubicBezTo>
                <a:cubicBezTo>
                  <a:pt x="31" y="127"/>
                  <a:pt x="12" y="156"/>
                  <a:pt x="0" y="213"/>
                </a:cubicBezTo>
                <a:cubicBezTo>
                  <a:pt x="5" y="342"/>
                  <a:pt x="3" y="489"/>
                  <a:pt x="47" y="615"/>
                </a:cubicBezTo>
                <a:cubicBezTo>
                  <a:pt x="55" y="663"/>
                  <a:pt x="65" y="708"/>
                  <a:pt x="71" y="757"/>
                </a:cubicBezTo>
                <a:cubicBezTo>
                  <a:pt x="76" y="836"/>
                  <a:pt x="70" y="926"/>
                  <a:pt x="118" y="994"/>
                </a:cubicBezTo>
                <a:cubicBezTo>
                  <a:pt x="123" y="1008"/>
                  <a:pt x="143" y="1096"/>
                  <a:pt x="150" y="1105"/>
                </a:cubicBezTo>
                <a:cubicBezTo>
                  <a:pt x="164" y="1122"/>
                  <a:pt x="197" y="1123"/>
                  <a:pt x="197" y="1152"/>
                </a:cubicBez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3ED99428-F915-49FC-94F3-AEEAF76CCB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871"/>
    </mc:Choice>
    <mc:Fallback xmlns="">
      <p:transition spd="slow" advTm="91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SWEN 4342 Module 2 Lesson 1 Ch 1 Creating a Progra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SWEN 4342 Module 2 Lesson 1 Ch 1 Creating a Program</Template>
  <TotalTime>213</TotalTime>
  <Words>231</Words>
  <Application>Microsoft Office PowerPoint</Application>
  <PresentationFormat>Widescreen</PresentationFormat>
  <Paragraphs>44</Paragraphs>
  <Slides>5</Slides>
  <Notes>2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Franklin Gothic Book</vt:lpstr>
      <vt:lpstr>SWEN 4342 Module 2 Lesson 1 Ch 1 Creating a Program</vt:lpstr>
      <vt:lpstr>Quality Assurance</vt:lpstr>
      <vt:lpstr>In this Lesson</vt:lpstr>
      <vt:lpstr>What Is “Quality”?</vt:lpstr>
      <vt:lpstr>Quality Standards</vt:lpstr>
      <vt:lpstr>Quality Activities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Drew</dc:creator>
  <cp:lastModifiedBy>Daniel Drew</cp:lastModifiedBy>
  <cp:revision>1</cp:revision>
  <dcterms:created xsi:type="dcterms:W3CDTF">2019-05-16T13:40:41Z</dcterms:created>
  <dcterms:modified xsi:type="dcterms:W3CDTF">2020-06-11T21:08:30Z</dcterms:modified>
</cp:coreProperties>
</file>

<file path=docProps/thumbnail.jpeg>
</file>